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7" d="100"/>
          <a:sy n="87" d="100"/>
        </p:scale>
        <p:origin x="-8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  <a:latin typeface="Comic Sans MS" pitchFamily="66" charset="0"/>
              </a:rPr>
              <a:t>FORUM famiglie e Servitori Insegnanti </a:t>
            </a:r>
            <a:br>
              <a:rPr lang="it-IT" sz="2800" b="1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sz="2800" b="1" dirty="0" smtClean="0">
                <a:solidFill>
                  <a:schemeClr val="bg1"/>
                </a:solidFill>
                <a:latin typeface="Comic Sans MS" pitchFamily="66" charset="0"/>
              </a:rPr>
              <a:t>per l’ Educazione Ecologica continua</a:t>
            </a:r>
            <a:endParaRPr lang="it-IT" sz="2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8208912" cy="1752600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Comic Sans MS" pitchFamily="66" charset="0"/>
              </a:rPr>
              <a:t>Centro </a:t>
            </a:r>
            <a:r>
              <a:rPr lang="it-IT" dirty="0" err="1" smtClean="0">
                <a:latin typeface="Comic Sans MS" pitchFamily="66" charset="0"/>
              </a:rPr>
              <a:t>Alcologico</a:t>
            </a:r>
            <a:r>
              <a:rPr lang="it-IT" dirty="0" smtClean="0">
                <a:latin typeface="Comic Sans MS" pitchFamily="66" charset="0"/>
              </a:rPr>
              <a:t> Territoriale Funzionale  Grosseto</a:t>
            </a:r>
            <a:r>
              <a:rPr lang="it-IT" sz="2800" dirty="0">
                <a:latin typeface="Comic Sans MS" pitchFamily="66" charset="0"/>
              </a:rPr>
              <a:t> </a:t>
            </a:r>
            <a:r>
              <a:rPr lang="it-IT" sz="2800" dirty="0" smtClean="0">
                <a:latin typeface="Comic Sans MS" pitchFamily="66" charset="0"/>
              </a:rPr>
              <a:t>25 febbraio 2017</a:t>
            </a:r>
          </a:p>
          <a:p>
            <a:r>
              <a:rPr lang="it-IT" sz="2800" dirty="0" smtClean="0">
                <a:latin typeface="Comic Sans MS" pitchFamily="66" charset="0"/>
              </a:rPr>
              <a:t>Coord. Carla Camici  </a:t>
            </a:r>
            <a:endParaRPr lang="it-IT" dirty="0" smtClean="0">
              <a:latin typeface="Comic Sans MS" pitchFamily="66" charset="0"/>
            </a:endParaRPr>
          </a:p>
        </p:txBody>
      </p:sp>
      <p:pic>
        <p:nvPicPr>
          <p:cNvPr id="1026" name="Picture 2" descr="M:\loghi e immagini\LOGO CATF G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677" y="332657"/>
            <a:ext cx="2396467" cy="18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bg1"/>
                </a:solidFill>
                <a:latin typeface="Comic Sans MS" pitchFamily="66" charset="0"/>
              </a:rPr>
              <a:t>Le attività del  CATF </a:t>
            </a:r>
            <a:br>
              <a:rPr lang="it-IT" b="1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b="1" dirty="0" smtClean="0">
                <a:solidFill>
                  <a:schemeClr val="bg1"/>
                </a:solidFill>
                <a:latin typeface="Comic Sans MS" pitchFamily="66" charset="0"/>
              </a:rPr>
              <a:t>2015-2017 </a:t>
            </a:r>
            <a:endParaRPr lang="it-IT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Obbiettivi: </a:t>
            </a:r>
          </a:p>
          <a:p>
            <a:pPr marL="514350" indent="-514350">
              <a:buAutoNum type="arabicParenR"/>
            </a:pP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Rafforzare le RETI sul territorio </a:t>
            </a:r>
          </a:p>
          <a:p>
            <a:pPr marL="514350" indent="-514350">
              <a:buAutoNum type="arabicParenR"/>
            </a:pP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Migliorare i rapporti con i servizi socio-sanitari anche attraverso la definizione di percorsi condivisi </a:t>
            </a:r>
          </a:p>
          <a:p>
            <a:pPr marL="514350" indent="-514350">
              <a:buAutoNum type="arabicParenR"/>
            </a:pP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Aumentare il numero dei club </a:t>
            </a:r>
          </a:p>
          <a:p>
            <a:pPr marL="514350" indent="-514350">
              <a:buAutoNum type="arabicParenR"/>
            </a:pP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Favorire la partecipazione delle famiglie alle iniziative associative (gruppi di lavoro)</a:t>
            </a:r>
          </a:p>
          <a:p>
            <a:pPr marL="514350" indent="-514350">
              <a:buAutoNum type="arabicParenR"/>
            </a:pP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Promuovere eventi formativi per la crescita personale, familiare verso un significativo  cambiamento della comunità  </a:t>
            </a:r>
          </a:p>
          <a:p>
            <a:pPr marL="514350" indent="-514350">
              <a:buAutoNum type="arabicParenR"/>
            </a:pPr>
            <a:endParaRPr lang="it-IT" sz="2800" dirty="0" smtClean="0">
              <a:solidFill>
                <a:srgbClr val="00B0F0"/>
              </a:solidFill>
              <a:latin typeface="Comic Sans MS" pitchFamily="66" charset="0"/>
            </a:endParaRPr>
          </a:p>
          <a:p>
            <a:pPr marL="514350" indent="-514350">
              <a:buAutoNum type="arabicParenR"/>
            </a:pPr>
            <a:endParaRPr lang="it-IT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chemeClr val="bg1"/>
                </a:solidFill>
                <a:latin typeface="Comic Sans MS" pitchFamily="66" charset="0"/>
              </a:rPr>
              <a:t>Cosa abbiamo fatto?  </a:t>
            </a:r>
            <a:endParaRPr lang="it-IT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 smtClean="0"/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Regolamento del CATF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Protocolli con i servizi (intesa) e con le associazioni di volontariato (solidarietà)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Gruppi di lavoro 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Sportello di ascolto presso la sede delle ACAT e il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SER.T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di Grosseto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Attività di Educazione Ecologica Continua </a:t>
            </a:r>
          </a:p>
          <a:p>
            <a:pPr>
              <a:buNone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 </a:t>
            </a:r>
          </a:p>
          <a:p>
            <a:pPr>
              <a:buNone/>
            </a:pPr>
            <a:r>
              <a:rPr lang="it-IT" dirty="0" smtClean="0">
                <a:latin typeface="Comic Sans MS" pitchFamily="66" charset="0"/>
              </a:rPr>
              <a:t>    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Educazione Ecologica Continua </a:t>
            </a:r>
            <a:b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a Grosseto  </a:t>
            </a:r>
            <a:b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Dal 2015 al 2017 :</a:t>
            </a:r>
          </a:p>
          <a:p>
            <a:pPr>
              <a:buNone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6 scuole di I modulo (Azelio, Carla, Beppe, Simonetta e Rita)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3 scuole di II modulo ( Paola, Amalia, Donatella, Marino,   Andrea, Beppe, Giuseppe e Rita)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3 scuole di III modulo (Beppe, Giuseppe e Simonetta)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1 seminario sul corso di sensibilizzazione (Beppe)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1 giornata propedeutica al I modulo (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Azelio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1 giornata propedeutica al III modulo (Beppe)   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3 Interclub (Azelio, Carla e Amalia, Lina)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1 Interclub regionale (organizzazione) 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1  Sabato aggiornamento regionale (Francesco)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1 Aggiornamento a Follonica  sulla famiglia (Carmela)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N. 1 Corso di sensibilizzazione (Francesco,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Azelio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, Carla, Beppe, Paola, Manfredo, Giuseppe, Mara, Ornella, Eleonora, Vittorio e Maria)</a:t>
            </a:r>
          </a:p>
          <a:p>
            <a:pPr>
              <a:buNone/>
            </a:pPr>
            <a:endParaRPr lang="it-IT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it-IT" smtClean="0">
                <a:solidFill>
                  <a:schemeClr val="bg1"/>
                </a:solidFill>
                <a:latin typeface="Comic Sans MS" pitchFamily="66" charset="0"/>
              </a:rPr>
              <a:t> Abbiamo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partecipato ai Congressi di Assisi, ai Congressi nazionali,  ai Coordinamenti regionali  e al Forum nazionale sull’educazione ecologica continua.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311</Words>
  <Application>Microsoft Office PowerPoint</Application>
  <PresentationFormat>Presentazione su schermo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FORUM famiglie e Servitori Insegnanti  per l’ Educazione Ecologica continua</vt:lpstr>
      <vt:lpstr>Le attività del  CATF  2015-2017 </vt:lpstr>
      <vt:lpstr>Cosa abbiamo fatto?  </vt:lpstr>
      <vt:lpstr> Educazione Ecologica Continua  a Grosseto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DONNA, ALCOL, SALUTE MENTALE</dc:title>
  <dc:creator>Giuseppe Corlito</dc:creator>
  <cp:lastModifiedBy>Azelio</cp:lastModifiedBy>
  <cp:revision>61</cp:revision>
  <dcterms:created xsi:type="dcterms:W3CDTF">2016-10-09T17:45:35Z</dcterms:created>
  <dcterms:modified xsi:type="dcterms:W3CDTF">2017-03-10T15:06:03Z</dcterms:modified>
</cp:coreProperties>
</file>