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08" r:id="rId4"/>
    <p:sldId id="309" r:id="rId5"/>
    <p:sldId id="312" r:id="rId6"/>
    <p:sldId id="311" r:id="rId7"/>
    <p:sldId id="291" r:id="rId8"/>
    <p:sldId id="313" r:id="rId9"/>
    <p:sldId id="304" r:id="rId10"/>
    <p:sldId id="318" r:id="rId11"/>
    <p:sldId id="296" r:id="rId12"/>
    <p:sldId id="257" r:id="rId13"/>
    <p:sldId id="314" r:id="rId14"/>
    <p:sldId id="303" r:id="rId15"/>
    <p:sldId id="306" r:id="rId16"/>
    <p:sldId id="319" r:id="rId17"/>
    <p:sldId id="316" r:id="rId18"/>
    <p:sldId id="315" r:id="rId19"/>
    <p:sldId id="317" r:id="rId20"/>
  </p:sldIdLst>
  <p:sldSz cx="12192000" cy="6858000"/>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39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A29A7-81AE-49DB-BBF5-20DA8A09932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7B63B2D-585E-4E3F-818F-162A9C39ED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66F5826-C215-444E-8090-75586BEAB8AD}"/>
              </a:ext>
            </a:extLst>
          </p:cNvPr>
          <p:cNvSpPr>
            <a:spLocks noGrp="1"/>
          </p:cNvSpPr>
          <p:nvPr>
            <p:ph type="dt" sz="half" idx="10"/>
          </p:nvPr>
        </p:nvSpPr>
        <p:spPr/>
        <p:txBody>
          <a:bodyPr/>
          <a:lstStyle/>
          <a:p>
            <a:fld id="{FB251C7C-DA8B-4050-8CC1-1D5FC9958DC9}" type="datetimeFigureOut">
              <a:rPr lang="it-IT" smtClean="0"/>
              <a:t>09/02/2020</a:t>
            </a:fld>
            <a:endParaRPr lang="it-IT"/>
          </a:p>
        </p:txBody>
      </p:sp>
      <p:sp>
        <p:nvSpPr>
          <p:cNvPr id="5" name="Segnaposto piè di pagina 4">
            <a:extLst>
              <a:ext uri="{FF2B5EF4-FFF2-40B4-BE49-F238E27FC236}">
                <a16:creationId xmlns:a16="http://schemas.microsoft.com/office/drawing/2014/main" id="{50C9DD3F-D662-4C7C-BF95-4171BEE4443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3ACD0B8-20D7-42AB-80E1-5EEBC8C45D1A}"/>
              </a:ext>
            </a:extLst>
          </p:cNvPr>
          <p:cNvSpPr>
            <a:spLocks noGrp="1"/>
          </p:cNvSpPr>
          <p:nvPr>
            <p:ph type="sldNum" sz="quarter" idx="12"/>
          </p:nvPr>
        </p:nvSpPr>
        <p:spPr/>
        <p:txBody>
          <a:bodyPr/>
          <a:lstStyle/>
          <a:p>
            <a:fld id="{C51ED386-726F-4448-9811-FD04DA81C710}" type="slidenum">
              <a:rPr lang="it-IT" smtClean="0"/>
              <a:t>‹N›</a:t>
            </a:fld>
            <a:endParaRPr lang="it-IT"/>
          </a:p>
        </p:txBody>
      </p:sp>
    </p:spTree>
    <p:extLst>
      <p:ext uri="{BB962C8B-B14F-4D97-AF65-F5344CB8AC3E}">
        <p14:creationId xmlns:p14="http://schemas.microsoft.com/office/powerpoint/2010/main" val="2173810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B8CE6E-6EC8-4F8E-BDC4-B5DC1FECFAD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59B3554-07ED-4EF2-917D-ACA36B4CD10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19079A7-F871-452B-8B64-690651F644E4}"/>
              </a:ext>
            </a:extLst>
          </p:cNvPr>
          <p:cNvSpPr>
            <a:spLocks noGrp="1"/>
          </p:cNvSpPr>
          <p:nvPr>
            <p:ph type="dt" sz="half" idx="10"/>
          </p:nvPr>
        </p:nvSpPr>
        <p:spPr/>
        <p:txBody>
          <a:bodyPr/>
          <a:lstStyle/>
          <a:p>
            <a:fld id="{FB251C7C-DA8B-4050-8CC1-1D5FC9958DC9}" type="datetimeFigureOut">
              <a:rPr lang="it-IT" smtClean="0"/>
              <a:t>09/02/2020</a:t>
            </a:fld>
            <a:endParaRPr lang="it-IT"/>
          </a:p>
        </p:txBody>
      </p:sp>
      <p:sp>
        <p:nvSpPr>
          <p:cNvPr id="5" name="Segnaposto piè di pagina 4">
            <a:extLst>
              <a:ext uri="{FF2B5EF4-FFF2-40B4-BE49-F238E27FC236}">
                <a16:creationId xmlns:a16="http://schemas.microsoft.com/office/drawing/2014/main" id="{20419EAA-7F2D-44DA-8364-322B88E5AC4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0763B77-C647-4360-9430-B9CA69717551}"/>
              </a:ext>
            </a:extLst>
          </p:cNvPr>
          <p:cNvSpPr>
            <a:spLocks noGrp="1"/>
          </p:cNvSpPr>
          <p:nvPr>
            <p:ph type="sldNum" sz="quarter" idx="12"/>
          </p:nvPr>
        </p:nvSpPr>
        <p:spPr/>
        <p:txBody>
          <a:bodyPr/>
          <a:lstStyle/>
          <a:p>
            <a:fld id="{C51ED386-726F-4448-9811-FD04DA81C710}" type="slidenum">
              <a:rPr lang="it-IT" smtClean="0"/>
              <a:t>‹N›</a:t>
            </a:fld>
            <a:endParaRPr lang="it-IT"/>
          </a:p>
        </p:txBody>
      </p:sp>
    </p:spTree>
    <p:extLst>
      <p:ext uri="{BB962C8B-B14F-4D97-AF65-F5344CB8AC3E}">
        <p14:creationId xmlns:p14="http://schemas.microsoft.com/office/powerpoint/2010/main" val="2057414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3626929-38B8-44A0-9699-17C1B0EAC93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FCA6828-7C1A-4D92-B2AE-C8402C67490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F356829-DA10-434C-925D-B3F8EC2A88B3}"/>
              </a:ext>
            </a:extLst>
          </p:cNvPr>
          <p:cNvSpPr>
            <a:spLocks noGrp="1"/>
          </p:cNvSpPr>
          <p:nvPr>
            <p:ph type="dt" sz="half" idx="10"/>
          </p:nvPr>
        </p:nvSpPr>
        <p:spPr/>
        <p:txBody>
          <a:bodyPr/>
          <a:lstStyle/>
          <a:p>
            <a:fld id="{FB251C7C-DA8B-4050-8CC1-1D5FC9958DC9}" type="datetimeFigureOut">
              <a:rPr lang="it-IT" smtClean="0"/>
              <a:t>09/02/2020</a:t>
            </a:fld>
            <a:endParaRPr lang="it-IT"/>
          </a:p>
        </p:txBody>
      </p:sp>
      <p:sp>
        <p:nvSpPr>
          <p:cNvPr id="5" name="Segnaposto piè di pagina 4">
            <a:extLst>
              <a:ext uri="{FF2B5EF4-FFF2-40B4-BE49-F238E27FC236}">
                <a16:creationId xmlns:a16="http://schemas.microsoft.com/office/drawing/2014/main" id="{26A4135B-0687-4FC3-9EA1-71E585034E0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435744A-02C1-4C4C-A8DA-C2D66822D083}"/>
              </a:ext>
            </a:extLst>
          </p:cNvPr>
          <p:cNvSpPr>
            <a:spLocks noGrp="1"/>
          </p:cNvSpPr>
          <p:nvPr>
            <p:ph type="sldNum" sz="quarter" idx="12"/>
          </p:nvPr>
        </p:nvSpPr>
        <p:spPr/>
        <p:txBody>
          <a:bodyPr/>
          <a:lstStyle/>
          <a:p>
            <a:fld id="{C51ED386-726F-4448-9811-FD04DA81C710}" type="slidenum">
              <a:rPr lang="it-IT" smtClean="0"/>
              <a:t>‹N›</a:t>
            </a:fld>
            <a:endParaRPr lang="it-IT"/>
          </a:p>
        </p:txBody>
      </p:sp>
    </p:spTree>
    <p:extLst>
      <p:ext uri="{BB962C8B-B14F-4D97-AF65-F5344CB8AC3E}">
        <p14:creationId xmlns:p14="http://schemas.microsoft.com/office/powerpoint/2010/main" val="2157972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4DFD92-33D2-4D7A-BA18-6E311028557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913FCDE-EA98-417E-82C8-649353532B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51E4191-489C-402C-8D99-71BEE76D3D2E}"/>
              </a:ext>
            </a:extLst>
          </p:cNvPr>
          <p:cNvSpPr>
            <a:spLocks noGrp="1"/>
          </p:cNvSpPr>
          <p:nvPr>
            <p:ph type="dt" sz="half" idx="10"/>
          </p:nvPr>
        </p:nvSpPr>
        <p:spPr/>
        <p:txBody>
          <a:bodyPr/>
          <a:lstStyle/>
          <a:p>
            <a:fld id="{46E85358-947D-401F-AF17-8C15642ADB1D}" type="datetimeFigureOut">
              <a:rPr lang="it-IT" smtClean="0"/>
              <a:t>09/02/2020</a:t>
            </a:fld>
            <a:endParaRPr lang="it-IT"/>
          </a:p>
        </p:txBody>
      </p:sp>
      <p:sp>
        <p:nvSpPr>
          <p:cNvPr id="5" name="Segnaposto piè di pagina 4">
            <a:extLst>
              <a:ext uri="{FF2B5EF4-FFF2-40B4-BE49-F238E27FC236}">
                <a16:creationId xmlns:a16="http://schemas.microsoft.com/office/drawing/2014/main" id="{6270C47D-29D5-4FC1-BCC4-AE32152E4B3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388A371-9413-4588-B10A-808E4E4C09A8}"/>
              </a:ext>
            </a:extLst>
          </p:cNvPr>
          <p:cNvSpPr>
            <a:spLocks noGrp="1"/>
          </p:cNvSpPr>
          <p:nvPr>
            <p:ph type="sldNum" sz="quarter" idx="12"/>
          </p:nvPr>
        </p:nvSpPr>
        <p:spPr/>
        <p:txBody>
          <a:bodyPr/>
          <a:lstStyle/>
          <a:p>
            <a:fld id="{75606CFF-9CDE-4B1A-9120-16D147CF557D}" type="slidenum">
              <a:rPr lang="it-IT" smtClean="0"/>
              <a:t>‹N›</a:t>
            </a:fld>
            <a:endParaRPr lang="it-IT"/>
          </a:p>
        </p:txBody>
      </p:sp>
    </p:spTree>
    <p:extLst>
      <p:ext uri="{BB962C8B-B14F-4D97-AF65-F5344CB8AC3E}">
        <p14:creationId xmlns:p14="http://schemas.microsoft.com/office/powerpoint/2010/main" val="1147451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6D96B-D54E-4BD2-B4C4-82759CA4B1D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40CCD39-C2A0-4A40-BEA5-4352BB76F1D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2584F00-766C-43B3-88E3-939EF10F00D9}"/>
              </a:ext>
            </a:extLst>
          </p:cNvPr>
          <p:cNvSpPr>
            <a:spLocks noGrp="1"/>
          </p:cNvSpPr>
          <p:nvPr>
            <p:ph type="dt" sz="half" idx="10"/>
          </p:nvPr>
        </p:nvSpPr>
        <p:spPr/>
        <p:txBody>
          <a:bodyPr/>
          <a:lstStyle/>
          <a:p>
            <a:fld id="{46E85358-947D-401F-AF17-8C15642ADB1D}" type="datetimeFigureOut">
              <a:rPr lang="it-IT" smtClean="0"/>
              <a:t>09/02/2020</a:t>
            </a:fld>
            <a:endParaRPr lang="it-IT"/>
          </a:p>
        </p:txBody>
      </p:sp>
      <p:sp>
        <p:nvSpPr>
          <p:cNvPr id="5" name="Segnaposto piè di pagina 4">
            <a:extLst>
              <a:ext uri="{FF2B5EF4-FFF2-40B4-BE49-F238E27FC236}">
                <a16:creationId xmlns:a16="http://schemas.microsoft.com/office/drawing/2014/main" id="{E6E197E1-EE33-4E36-8302-E09E75A3465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89D08F1-1667-480A-A644-752253CA1CF9}"/>
              </a:ext>
            </a:extLst>
          </p:cNvPr>
          <p:cNvSpPr>
            <a:spLocks noGrp="1"/>
          </p:cNvSpPr>
          <p:nvPr>
            <p:ph type="sldNum" sz="quarter" idx="12"/>
          </p:nvPr>
        </p:nvSpPr>
        <p:spPr/>
        <p:txBody>
          <a:bodyPr/>
          <a:lstStyle/>
          <a:p>
            <a:fld id="{75606CFF-9CDE-4B1A-9120-16D147CF557D}" type="slidenum">
              <a:rPr lang="it-IT" smtClean="0"/>
              <a:t>‹N›</a:t>
            </a:fld>
            <a:endParaRPr lang="it-IT"/>
          </a:p>
        </p:txBody>
      </p:sp>
    </p:spTree>
    <p:extLst>
      <p:ext uri="{BB962C8B-B14F-4D97-AF65-F5344CB8AC3E}">
        <p14:creationId xmlns:p14="http://schemas.microsoft.com/office/powerpoint/2010/main" val="3077238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A9FCA1-A135-4078-BF56-161069EFB65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0B21CB4-651B-4B56-A75D-7E37317F4E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C722C92-6FFD-44E8-BED3-A1B9A8A209AA}"/>
              </a:ext>
            </a:extLst>
          </p:cNvPr>
          <p:cNvSpPr>
            <a:spLocks noGrp="1"/>
          </p:cNvSpPr>
          <p:nvPr>
            <p:ph type="dt" sz="half" idx="10"/>
          </p:nvPr>
        </p:nvSpPr>
        <p:spPr/>
        <p:txBody>
          <a:bodyPr/>
          <a:lstStyle/>
          <a:p>
            <a:fld id="{46E85358-947D-401F-AF17-8C15642ADB1D}" type="datetimeFigureOut">
              <a:rPr lang="it-IT" smtClean="0"/>
              <a:t>09/02/2020</a:t>
            </a:fld>
            <a:endParaRPr lang="it-IT"/>
          </a:p>
        </p:txBody>
      </p:sp>
      <p:sp>
        <p:nvSpPr>
          <p:cNvPr id="5" name="Segnaposto piè di pagina 4">
            <a:extLst>
              <a:ext uri="{FF2B5EF4-FFF2-40B4-BE49-F238E27FC236}">
                <a16:creationId xmlns:a16="http://schemas.microsoft.com/office/drawing/2014/main" id="{EFE724D5-FBB9-4A45-85C0-B1A700DED05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B8EE5DD-6B4F-47EA-A9AE-F9095190ED78}"/>
              </a:ext>
            </a:extLst>
          </p:cNvPr>
          <p:cNvSpPr>
            <a:spLocks noGrp="1"/>
          </p:cNvSpPr>
          <p:nvPr>
            <p:ph type="sldNum" sz="quarter" idx="12"/>
          </p:nvPr>
        </p:nvSpPr>
        <p:spPr/>
        <p:txBody>
          <a:bodyPr/>
          <a:lstStyle/>
          <a:p>
            <a:fld id="{75606CFF-9CDE-4B1A-9120-16D147CF557D}" type="slidenum">
              <a:rPr lang="it-IT" smtClean="0"/>
              <a:t>‹N›</a:t>
            </a:fld>
            <a:endParaRPr lang="it-IT"/>
          </a:p>
        </p:txBody>
      </p:sp>
    </p:spTree>
    <p:extLst>
      <p:ext uri="{BB962C8B-B14F-4D97-AF65-F5344CB8AC3E}">
        <p14:creationId xmlns:p14="http://schemas.microsoft.com/office/powerpoint/2010/main" val="2550775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D1C982-ACED-4EE7-BA02-C0EE6489CC1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9306E3B-DA18-4153-ABD2-CB645CAD8E5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5C6DF12-5C72-4E5D-AA00-3211EBE4CA16}"/>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4ACD250-FC33-4BB1-8036-B3B6E9BEC273}"/>
              </a:ext>
            </a:extLst>
          </p:cNvPr>
          <p:cNvSpPr>
            <a:spLocks noGrp="1"/>
          </p:cNvSpPr>
          <p:nvPr>
            <p:ph type="dt" sz="half" idx="10"/>
          </p:nvPr>
        </p:nvSpPr>
        <p:spPr/>
        <p:txBody>
          <a:bodyPr/>
          <a:lstStyle/>
          <a:p>
            <a:fld id="{46E85358-947D-401F-AF17-8C15642ADB1D}" type="datetimeFigureOut">
              <a:rPr lang="it-IT" smtClean="0"/>
              <a:t>09/02/2020</a:t>
            </a:fld>
            <a:endParaRPr lang="it-IT"/>
          </a:p>
        </p:txBody>
      </p:sp>
      <p:sp>
        <p:nvSpPr>
          <p:cNvPr id="6" name="Segnaposto piè di pagina 5">
            <a:extLst>
              <a:ext uri="{FF2B5EF4-FFF2-40B4-BE49-F238E27FC236}">
                <a16:creationId xmlns:a16="http://schemas.microsoft.com/office/drawing/2014/main" id="{9FD47036-BF5C-48AB-9A49-54D44E724B2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3912D06-1665-4EDB-8415-F53C9E5A7DF5}"/>
              </a:ext>
            </a:extLst>
          </p:cNvPr>
          <p:cNvSpPr>
            <a:spLocks noGrp="1"/>
          </p:cNvSpPr>
          <p:nvPr>
            <p:ph type="sldNum" sz="quarter" idx="12"/>
          </p:nvPr>
        </p:nvSpPr>
        <p:spPr/>
        <p:txBody>
          <a:bodyPr/>
          <a:lstStyle/>
          <a:p>
            <a:fld id="{75606CFF-9CDE-4B1A-9120-16D147CF557D}" type="slidenum">
              <a:rPr lang="it-IT" smtClean="0"/>
              <a:t>‹N›</a:t>
            </a:fld>
            <a:endParaRPr lang="it-IT"/>
          </a:p>
        </p:txBody>
      </p:sp>
    </p:spTree>
    <p:extLst>
      <p:ext uri="{BB962C8B-B14F-4D97-AF65-F5344CB8AC3E}">
        <p14:creationId xmlns:p14="http://schemas.microsoft.com/office/powerpoint/2010/main" val="322360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13660F-2D39-4745-931F-8F19E1E5D56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E14A3F2-C4CB-4D54-AD71-EDC8411628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0BA3C89-E1ED-412B-823B-EB8B08E5A5C1}"/>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68C0461-1163-412C-B990-AAB16AFE35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5E2C122-2EA5-4BE3-A96D-DD6CA7AB23C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5F31AF4-9068-4391-93BF-3EE690891796}"/>
              </a:ext>
            </a:extLst>
          </p:cNvPr>
          <p:cNvSpPr>
            <a:spLocks noGrp="1"/>
          </p:cNvSpPr>
          <p:nvPr>
            <p:ph type="dt" sz="half" idx="10"/>
          </p:nvPr>
        </p:nvSpPr>
        <p:spPr/>
        <p:txBody>
          <a:bodyPr/>
          <a:lstStyle/>
          <a:p>
            <a:fld id="{46E85358-947D-401F-AF17-8C15642ADB1D}" type="datetimeFigureOut">
              <a:rPr lang="it-IT" smtClean="0"/>
              <a:t>09/02/2020</a:t>
            </a:fld>
            <a:endParaRPr lang="it-IT"/>
          </a:p>
        </p:txBody>
      </p:sp>
      <p:sp>
        <p:nvSpPr>
          <p:cNvPr id="8" name="Segnaposto piè di pagina 7">
            <a:extLst>
              <a:ext uri="{FF2B5EF4-FFF2-40B4-BE49-F238E27FC236}">
                <a16:creationId xmlns:a16="http://schemas.microsoft.com/office/drawing/2014/main" id="{B00B29CD-495B-4185-9A9F-0841DF131B93}"/>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C6A71493-A4D5-4DFE-8A9A-EBDFFF2C0CC2}"/>
              </a:ext>
            </a:extLst>
          </p:cNvPr>
          <p:cNvSpPr>
            <a:spLocks noGrp="1"/>
          </p:cNvSpPr>
          <p:nvPr>
            <p:ph type="sldNum" sz="quarter" idx="12"/>
          </p:nvPr>
        </p:nvSpPr>
        <p:spPr/>
        <p:txBody>
          <a:bodyPr/>
          <a:lstStyle/>
          <a:p>
            <a:fld id="{75606CFF-9CDE-4B1A-9120-16D147CF557D}" type="slidenum">
              <a:rPr lang="it-IT" smtClean="0"/>
              <a:t>‹N›</a:t>
            </a:fld>
            <a:endParaRPr lang="it-IT"/>
          </a:p>
        </p:txBody>
      </p:sp>
    </p:spTree>
    <p:extLst>
      <p:ext uri="{BB962C8B-B14F-4D97-AF65-F5344CB8AC3E}">
        <p14:creationId xmlns:p14="http://schemas.microsoft.com/office/powerpoint/2010/main" val="2228920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812540-9F47-4DA3-AF9A-B3C360BC6B4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877CD01-88BF-4587-A648-76BD47956D9F}"/>
              </a:ext>
            </a:extLst>
          </p:cNvPr>
          <p:cNvSpPr>
            <a:spLocks noGrp="1"/>
          </p:cNvSpPr>
          <p:nvPr>
            <p:ph type="dt" sz="half" idx="10"/>
          </p:nvPr>
        </p:nvSpPr>
        <p:spPr/>
        <p:txBody>
          <a:bodyPr/>
          <a:lstStyle/>
          <a:p>
            <a:fld id="{46E85358-947D-401F-AF17-8C15642ADB1D}" type="datetimeFigureOut">
              <a:rPr lang="it-IT" smtClean="0"/>
              <a:t>09/02/2020</a:t>
            </a:fld>
            <a:endParaRPr lang="it-IT"/>
          </a:p>
        </p:txBody>
      </p:sp>
      <p:sp>
        <p:nvSpPr>
          <p:cNvPr id="4" name="Segnaposto piè di pagina 3">
            <a:extLst>
              <a:ext uri="{FF2B5EF4-FFF2-40B4-BE49-F238E27FC236}">
                <a16:creationId xmlns:a16="http://schemas.microsoft.com/office/drawing/2014/main" id="{85280C51-1A5D-49BB-BED5-BDB7A92481ED}"/>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5210BDC-9AEA-413B-8366-DDFFF82C2F5C}"/>
              </a:ext>
            </a:extLst>
          </p:cNvPr>
          <p:cNvSpPr>
            <a:spLocks noGrp="1"/>
          </p:cNvSpPr>
          <p:nvPr>
            <p:ph type="sldNum" sz="quarter" idx="12"/>
          </p:nvPr>
        </p:nvSpPr>
        <p:spPr/>
        <p:txBody>
          <a:bodyPr/>
          <a:lstStyle/>
          <a:p>
            <a:fld id="{75606CFF-9CDE-4B1A-9120-16D147CF557D}" type="slidenum">
              <a:rPr lang="it-IT" smtClean="0"/>
              <a:t>‹N›</a:t>
            </a:fld>
            <a:endParaRPr lang="it-IT"/>
          </a:p>
        </p:txBody>
      </p:sp>
    </p:spTree>
    <p:extLst>
      <p:ext uri="{BB962C8B-B14F-4D97-AF65-F5344CB8AC3E}">
        <p14:creationId xmlns:p14="http://schemas.microsoft.com/office/powerpoint/2010/main" val="3976548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4A87B02-343B-482C-86E9-03A258FA9DB9}"/>
              </a:ext>
            </a:extLst>
          </p:cNvPr>
          <p:cNvSpPr>
            <a:spLocks noGrp="1"/>
          </p:cNvSpPr>
          <p:nvPr>
            <p:ph type="dt" sz="half" idx="10"/>
          </p:nvPr>
        </p:nvSpPr>
        <p:spPr/>
        <p:txBody>
          <a:bodyPr/>
          <a:lstStyle/>
          <a:p>
            <a:fld id="{46E85358-947D-401F-AF17-8C15642ADB1D}" type="datetimeFigureOut">
              <a:rPr lang="it-IT" smtClean="0"/>
              <a:t>09/02/2020</a:t>
            </a:fld>
            <a:endParaRPr lang="it-IT"/>
          </a:p>
        </p:txBody>
      </p:sp>
      <p:sp>
        <p:nvSpPr>
          <p:cNvPr id="3" name="Segnaposto piè di pagina 2">
            <a:extLst>
              <a:ext uri="{FF2B5EF4-FFF2-40B4-BE49-F238E27FC236}">
                <a16:creationId xmlns:a16="http://schemas.microsoft.com/office/drawing/2014/main" id="{3013D985-9279-4988-8EE5-3B186501B8A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3EE60CE-FD0F-4850-8BFB-1E3F747BCFBC}"/>
              </a:ext>
            </a:extLst>
          </p:cNvPr>
          <p:cNvSpPr>
            <a:spLocks noGrp="1"/>
          </p:cNvSpPr>
          <p:nvPr>
            <p:ph type="sldNum" sz="quarter" idx="12"/>
          </p:nvPr>
        </p:nvSpPr>
        <p:spPr/>
        <p:txBody>
          <a:bodyPr/>
          <a:lstStyle/>
          <a:p>
            <a:fld id="{75606CFF-9CDE-4B1A-9120-16D147CF557D}" type="slidenum">
              <a:rPr lang="it-IT" smtClean="0"/>
              <a:t>‹N›</a:t>
            </a:fld>
            <a:endParaRPr lang="it-IT"/>
          </a:p>
        </p:txBody>
      </p:sp>
    </p:spTree>
    <p:extLst>
      <p:ext uri="{BB962C8B-B14F-4D97-AF65-F5344CB8AC3E}">
        <p14:creationId xmlns:p14="http://schemas.microsoft.com/office/powerpoint/2010/main" val="3963111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5305C2-D6D1-4B2E-B612-966265F3F7F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D357C42-2858-43DD-823F-E6F37D52F4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D5047CD-B0A5-494A-BCF8-257480860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82EC12E-C507-4FB2-A363-3CA032FBBAB4}"/>
              </a:ext>
            </a:extLst>
          </p:cNvPr>
          <p:cNvSpPr>
            <a:spLocks noGrp="1"/>
          </p:cNvSpPr>
          <p:nvPr>
            <p:ph type="dt" sz="half" idx="10"/>
          </p:nvPr>
        </p:nvSpPr>
        <p:spPr/>
        <p:txBody>
          <a:bodyPr/>
          <a:lstStyle/>
          <a:p>
            <a:fld id="{46E85358-947D-401F-AF17-8C15642ADB1D}" type="datetimeFigureOut">
              <a:rPr lang="it-IT" smtClean="0"/>
              <a:t>09/02/2020</a:t>
            </a:fld>
            <a:endParaRPr lang="it-IT"/>
          </a:p>
        </p:txBody>
      </p:sp>
      <p:sp>
        <p:nvSpPr>
          <p:cNvPr id="6" name="Segnaposto piè di pagina 5">
            <a:extLst>
              <a:ext uri="{FF2B5EF4-FFF2-40B4-BE49-F238E27FC236}">
                <a16:creationId xmlns:a16="http://schemas.microsoft.com/office/drawing/2014/main" id="{38A7B50B-040F-46F6-8E55-B1666D17EC9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AF6C547-0E87-4536-84CC-84D9E8BEEE59}"/>
              </a:ext>
            </a:extLst>
          </p:cNvPr>
          <p:cNvSpPr>
            <a:spLocks noGrp="1"/>
          </p:cNvSpPr>
          <p:nvPr>
            <p:ph type="sldNum" sz="quarter" idx="12"/>
          </p:nvPr>
        </p:nvSpPr>
        <p:spPr/>
        <p:txBody>
          <a:bodyPr/>
          <a:lstStyle/>
          <a:p>
            <a:fld id="{75606CFF-9CDE-4B1A-9120-16D147CF557D}" type="slidenum">
              <a:rPr lang="it-IT" smtClean="0"/>
              <a:t>‹N›</a:t>
            </a:fld>
            <a:endParaRPr lang="it-IT"/>
          </a:p>
        </p:txBody>
      </p:sp>
    </p:spTree>
    <p:extLst>
      <p:ext uri="{BB962C8B-B14F-4D97-AF65-F5344CB8AC3E}">
        <p14:creationId xmlns:p14="http://schemas.microsoft.com/office/powerpoint/2010/main" val="468784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608B5F-7923-4FEB-99AC-D1C08D72528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F960213-16DA-4AE3-81CF-BD254EC352E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EDF30C3-7F3B-4C1D-9BD9-C23D238CC8B5}"/>
              </a:ext>
            </a:extLst>
          </p:cNvPr>
          <p:cNvSpPr>
            <a:spLocks noGrp="1"/>
          </p:cNvSpPr>
          <p:nvPr>
            <p:ph type="dt" sz="half" idx="10"/>
          </p:nvPr>
        </p:nvSpPr>
        <p:spPr/>
        <p:txBody>
          <a:bodyPr/>
          <a:lstStyle/>
          <a:p>
            <a:fld id="{FB251C7C-DA8B-4050-8CC1-1D5FC9958DC9}" type="datetimeFigureOut">
              <a:rPr lang="it-IT" smtClean="0"/>
              <a:t>09/02/2020</a:t>
            </a:fld>
            <a:endParaRPr lang="it-IT"/>
          </a:p>
        </p:txBody>
      </p:sp>
      <p:sp>
        <p:nvSpPr>
          <p:cNvPr id="5" name="Segnaposto piè di pagina 4">
            <a:extLst>
              <a:ext uri="{FF2B5EF4-FFF2-40B4-BE49-F238E27FC236}">
                <a16:creationId xmlns:a16="http://schemas.microsoft.com/office/drawing/2014/main" id="{9FECF094-EBE5-4623-A268-EE0BBFD7203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A0D88CD-797D-476D-9D33-481DA42A2E36}"/>
              </a:ext>
            </a:extLst>
          </p:cNvPr>
          <p:cNvSpPr>
            <a:spLocks noGrp="1"/>
          </p:cNvSpPr>
          <p:nvPr>
            <p:ph type="sldNum" sz="quarter" idx="12"/>
          </p:nvPr>
        </p:nvSpPr>
        <p:spPr/>
        <p:txBody>
          <a:bodyPr/>
          <a:lstStyle/>
          <a:p>
            <a:fld id="{C51ED386-726F-4448-9811-FD04DA81C710}" type="slidenum">
              <a:rPr lang="it-IT" smtClean="0"/>
              <a:t>‹N›</a:t>
            </a:fld>
            <a:endParaRPr lang="it-IT"/>
          </a:p>
        </p:txBody>
      </p:sp>
    </p:spTree>
    <p:extLst>
      <p:ext uri="{BB962C8B-B14F-4D97-AF65-F5344CB8AC3E}">
        <p14:creationId xmlns:p14="http://schemas.microsoft.com/office/powerpoint/2010/main" val="2058565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CB39FC-AFAD-4C72-BDF9-B910502AD26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062CAF7-94E9-48C6-8F24-932DEECC29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F3551C3-F996-4FCD-A894-74FA0CB25B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6B4B41A-AD2C-4F55-8E28-DF351501B3D7}"/>
              </a:ext>
            </a:extLst>
          </p:cNvPr>
          <p:cNvSpPr>
            <a:spLocks noGrp="1"/>
          </p:cNvSpPr>
          <p:nvPr>
            <p:ph type="dt" sz="half" idx="10"/>
          </p:nvPr>
        </p:nvSpPr>
        <p:spPr/>
        <p:txBody>
          <a:bodyPr/>
          <a:lstStyle/>
          <a:p>
            <a:fld id="{46E85358-947D-401F-AF17-8C15642ADB1D}" type="datetimeFigureOut">
              <a:rPr lang="it-IT" smtClean="0"/>
              <a:t>09/02/2020</a:t>
            </a:fld>
            <a:endParaRPr lang="it-IT"/>
          </a:p>
        </p:txBody>
      </p:sp>
      <p:sp>
        <p:nvSpPr>
          <p:cNvPr id="6" name="Segnaposto piè di pagina 5">
            <a:extLst>
              <a:ext uri="{FF2B5EF4-FFF2-40B4-BE49-F238E27FC236}">
                <a16:creationId xmlns:a16="http://schemas.microsoft.com/office/drawing/2014/main" id="{33FFD4EC-1A34-4A20-A24B-93ACE36A083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0FC89FF-41CD-4AF2-91BC-7F6D2F26A9BA}"/>
              </a:ext>
            </a:extLst>
          </p:cNvPr>
          <p:cNvSpPr>
            <a:spLocks noGrp="1"/>
          </p:cNvSpPr>
          <p:nvPr>
            <p:ph type="sldNum" sz="quarter" idx="12"/>
          </p:nvPr>
        </p:nvSpPr>
        <p:spPr/>
        <p:txBody>
          <a:bodyPr/>
          <a:lstStyle/>
          <a:p>
            <a:fld id="{75606CFF-9CDE-4B1A-9120-16D147CF557D}" type="slidenum">
              <a:rPr lang="it-IT" smtClean="0"/>
              <a:t>‹N›</a:t>
            </a:fld>
            <a:endParaRPr lang="it-IT"/>
          </a:p>
        </p:txBody>
      </p:sp>
    </p:spTree>
    <p:extLst>
      <p:ext uri="{BB962C8B-B14F-4D97-AF65-F5344CB8AC3E}">
        <p14:creationId xmlns:p14="http://schemas.microsoft.com/office/powerpoint/2010/main" val="1574237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FBD0E6-D5AE-4705-A69E-7E4FC040CC9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5AC6E7C-1B6C-4280-BC27-10AD4BBCC82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B94AB4A-FF81-44E0-B6F1-AF1C33EA5F40}"/>
              </a:ext>
            </a:extLst>
          </p:cNvPr>
          <p:cNvSpPr>
            <a:spLocks noGrp="1"/>
          </p:cNvSpPr>
          <p:nvPr>
            <p:ph type="dt" sz="half" idx="10"/>
          </p:nvPr>
        </p:nvSpPr>
        <p:spPr/>
        <p:txBody>
          <a:bodyPr/>
          <a:lstStyle/>
          <a:p>
            <a:fld id="{46E85358-947D-401F-AF17-8C15642ADB1D}" type="datetimeFigureOut">
              <a:rPr lang="it-IT" smtClean="0"/>
              <a:t>09/02/2020</a:t>
            </a:fld>
            <a:endParaRPr lang="it-IT"/>
          </a:p>
        </p:txBody>
      </p:sp>
      <p:sp>
        <p:nvSpPr>
          <p:cNvPr id="5" name="Segnaposto piè di pagina 4">
            <a:extLst>
              <a:ext uri="{FF2B5EF4-FFF2-40B4-BE49-F238E27FC236}">
                <a16:creationId xmlns:a16="http://schemas.microsoft.com/office/drawing/2014/main" id="{9C00250D-899A-4265-9EB1-F177C350850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9D49C51-7722-4241-8A43-BD34B8EF1533}"/>
              </a:ext>
            </a:extLst>
          </p:cNvPr>
          <p:cNvSpPr>
            <a:spLocks noGrp="1"/>
          </p:cNvSpPr>
          <p:nvPr>
            <p:ph type="sldNum" sz="quarter" idx="12"/>
          </p:nvPr>
        </p:nvSpPr>
        <p:spPr/>
        <p:txBody>
          <a:bodyPr/>
          <a:lstStyle/>
          <a:p>
            <a:fld id="{75606CFF-9CDE-4B1A-9120-16D147CF557D}" type="slidenum">
              <a:rPr lang="it-IT" smtClean="0"/>
              <a:t>‹N›</a:t>
            </a:fld>
            <a:endParaRPr lang="it-IT"/>
          </a:p>
        </p:txBody>
      </p:sp>
    </p:spTree>
    <p:extLst>
      <p:ext uri="{BB962C8B-B14F-4D97-AF65-F5344CB8AC3E}">
        <p14:creationId xmlns:p14="http://schemas.microsoft.com/office/powerpoint/2010/main" val="2362827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2B9792A-DF76-4749-9B58-AFCF58624A6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9887705-6B1B-4216-A40D-A187B14A6DC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9FF0F2C-CCFD-45B9-93BE-F4C5B0BC2852}"/>
              </a:ext>
            </a:extLst>
          </p:cNvPr>
          <p:cNvSpPr>
            <a:spLocks noGrp="1"/>
          </p:cNvSpPr>
          <p:nvPr>
            <p:ph type="dt" sz="half" idx="10"/>
          </p:nvPr>
        </p:nvSpPr>
        <p:spPr/>
        <p:txBody>
          <a:bodyPr/>
          <a:lstStyle/>
          <a:p>
            <a:fld id="{46E85358-947D-401F-AF17-8C15642ADB1D}" type="datetimeFigureOut">
              <a:rPr lang="it-IT" smtClean="0"/>
              <a:t>09/02/2020</a:t>
            </a:fld>
            <a:endParaRPr lang="it-IT"/>
          </a:p>
        </p:txBody>
      </p:sp>
      <p:sp>
        <p:nvSpPr>
          <p:cNvPr id="5" name="Segnaposto piè di pagina 4">
            <a:extLst>
              <a:ext uri="{FF2B5EF4-FFF2-40B4-BE49-F238E27FC236}">
                <a16:creationId xmlns:a16="http://schemas.microsoft.com/office/drawing/2014/main" id="{281916D6-8D6B-4D7D-8CE4-C5C6C848EB5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5772FC1-6BC3-46B2-9BD6-F91438872D5D}"/>
              </a:ext>
            </a:extLst>
          </p:cNvPr>
          <p:cNvSpPr>
            <a:spLocks noGrp="1"/>
          </p:cNvSpPr>
          <p:nvPr>
            <p:ph type="sldNum" sz="quarter" idx="12"/>
          </p:nvPr>
        </p:nvSpPr>
        <p:spPr/>
        <p:txBody>
          <a:bodyPr/>
          <a:lstStyle/>
          <a:p>
            <a:fld id="{75606CFF-9CDE-4B1A-9120-16D147CF557D}" type="slidenum">
              <a:rPr lang="it-IT" smtClean="0"/>
              <a:t>‹N›</a:t>
            </a:fld>
            <a:endParaRPr lang="it-IT"/>
          </a:p>
        </p:txBody>
      </p:sp>
    </p:spTree>
    <p:extLst>
      <p:ext uri="{BB962C8B-B14F-4D97-AF65-F5344CB8AC3E}">
        <p14:creationId xmlns:p14="http://schemas.microsoft.com/office/powerpoint/2010/main" val="2284312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A47501-32C9-4070-A4E6-80FA67762FBE}"/>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4A54E3B-DBF5-4B0F-B083-6C518AD7EC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84ECF43-E862-4FB2-9113-25A1FE51CAC1}"/>
              </a:ext>
            </a:extLst>
          </p:cNvPr>
          <p:cNvSpPr>
            <a:spLocks noGrp="1"/>
          </p:cNvSpPr>
          <p:nvPr>
            <p:ph type="dt" sz="half" idx="10"/>
          </p:nvPr>
        </p:nvSpPr>
        <p:spPr/>
        <p:txBody>
          <a:bodyPr/>
          <a:lstStyle/>
          <a:p>
            <a:fld id="{FB251C7C-DA8B-4050-8CC1-1D5FC9958DC9}" type="datetimeFigureOut">
              <a:rPr lang="it-IT" smtClean="0"/>
              <a:t>09/02/2020</a:t>
            </a:fld>
            <a:endParaRPr lang="it-IT"/>
          </a:p>
        </p:txBody>
      </p:sp>
      <p:sp>
        <p:nvSpPr>
          <p:cNvPr id="5" name="Segnaposto piè di pagina 4">
            <a:extLst>
              <a:ext uri="{FF2B5EF4-FFF2-40B4-BE49-F238E27FC236}">
                <a16:creationId xmlns:a16="http://schemas.microsoft.com/office/drawing/2014/main" id="{81564CB9-D849-44F4-B4CB-F1598EF7893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A4D510B-27D3-4EC8-94A6-F11DBDF790AA}"/>
              </a:ext>
            </a:extLst>
          </p:cNvPr>
          <p:cNvSpPr>
            <a:spLocks noGrp="1"/>
          </p:cNvSpPr>
          <p:nvPr>
            <p:ph type="sldNum" sz="quarter" idx="12"/>
          </p:nvPr>
        </p:nvSpPr>
        <p:spPr/>
        <p:txBody>
          <a:bodyPr/>
          <a:lstStyle/>
          <a:p>
            <a:fld id="{C51ED386-726F-4448-9811-FD04DA81C710}" type="slidenum">
              <a:rPr lang="it-IT" smtClean="0"/>
              <a:t>‹N›</a:t>
            </a:fld>
            <a:endParaRPr lang="it-IT"/>
          </a:p>
        </p:txBody>
      </p:sp>
    </p:spTree>
    <p:extLst>
      <p:ext uri="{BB962C8B-B14F-4D97-AF65-F5344CB8AC3E}">
        <p14:creationId xmlns:p14="http://schemas.microsoft.com/office/powerpoint/2010/main" val="3179910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36B16C-0547-44AF-A6FC-7AD9F350538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A1FD869-865F-46E8-ABFD-A28B1F4DE8D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EA61A11-67C7-4CD3-897F-51FF6DF87B5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B52D281-CE24-420F-8687-8B8591F2AB4E}"/>
              </a:ext>
            </a:extLst>
          </p:cNvPr>
          <p:cNvSpPr>
            <a:spLocks noGrp="1"/>
          </p:cNvSpPr>
          <p:nvPr>
            <p:ph type="dt" sz="half" idx="10"/>
          </p:nvPr>
        </p:nvSpPr>
        <p:spPr/>
        <p:txBody>
          <a:bodyPr/>
          <a:lstStyle/>
          <a:p>
            <a:fld id="{FB251C7C-DA8B-4050-8CC1-1D5FC9958DC9}" type="datetimeFigureOut">
              <a:rPr lang="it-IT" smtClean="0"/>
              <a:t>09/02/2020</a:t>
            </a:fld>
            <a:endParaRPr lang="it-IT"/>
          </a:p>
        </p:txBody>
      </p:sp>
      <p:sp>
        <p:nvSpPr>
          <p:cNvPr id="6" name="Segnaposto piè di pagina 5">
            <a:extLst>
              <a:ext uri="{FF2B5EF4-FFF2-40B4-BE49-F238E27FC236}">
                <a16:creationId xmlns:a16="http://schemas.microsoft.com/office/drawing/2014/main" id="{61F8BBCF-C7D3-41AE-8A83-876F90B4C2D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815B48E-8EC1-42EA-8BAF-E12A3E4F1378}"/>
              </a:ext>
            </a:extLst>
          </p:cNvPr>
          <p:cNvSpPr>
            <a:spLocks noGrp="1"/>
          </p:cNvSpPr>
          <p:nvPr>
            <p:ph type="sldNum" sz="quarter" idx="12"/>
          </p:nvPr>
        </p:nvSpPr>
        <p:spPr/>
        <p:txBody>
          <a:bodyPr/>
          <a:lstStyle/>
          <a:p>
            <a:fld id="{C51ED386-726F-4448-9811-FD04DA81C710}" type="slidenum">
              <a:rPr lang="it-IT" smtClean="0"/>
              <a:t>‹N›</a:t>
            </a:fld>
            <a:endParaRPr lang="it-IT"/>
          </a:p>
        </p:txBody>
      </p:sp>
    </p:spTree>
    <p:extLst>
      <p:ext uri="{BB962C8B-B14F-4D97-AF65-F5344CB8AC3E}">
        <p14:creationId xmlns:p14="http://schemas.microsoft.com/office/powerpoint/2010/main" val="551098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5D844F-8C65-4CCE-96DE-3B3E37C31A4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4F86A2A-68DB-4B76-8F72-EEB252C10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14479ED-B12A-4952-9EC3-B434E1C5E6F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06DEF2F-ED36-4A59-8C32-33B5F2B56C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84BE010-6437-41EB-9DF9-0FC2B650C54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C538968-B10B-497D-9E45-0809C1882A89}"/>
              </a:ext>
            </a:extLst>
          </p:cNvPr>
          <p:cNvSpPr>
            <a:spLocks noGrp="1"/>
          </p:cNvSpPr>
          <p:nvPr>
            <p:ph type="dt" sz="half" idx="10"/>
          </p:nvPr>
        </p:nvSpPr>
        <p:spPr/>
        <p:txBody>
          <a:bodyPr/>
          <a:lstStyle/>
          <a:p>
            <a:fld id="{FB251C7C-DA8B-4050-8CC1-1D5FC9958DC9}" type="datetimeFigureOut">
              <a:rPr lang="it-IT" smtClean="0"/>
              <a:t>09/02/2020</a:t>
            </a:fld>
            <a:endParaRPr lang="it-IT"/>
          </a:p>
        </p:txBody>
      </p:sp>
      <p:sp>
        <p:nvSpPr>
          <p:cNvPr id="8" name="Segnaposto piè di pagina 7">
            <a:extLst>
              <a:ext uri="{FF2B5EF4-FFF2-40B4-BE49-F238E27FC236}">
                <a16:creationId xmlns:a16="http://schemas.microsoft.com/office/drawing/2014/main" id="{3E0BEBF8-76A7-428D-859B-26F0821A463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D7EC4C6-E479-477E-ABBA-90359F39CD8E}"/>
              </a:ext>
            </a:extLst>
          </p:cNvPr>
          <p:cNvSpPr>
            <a:spLocks noGrp="1"/>
          </p:cNvSpPr>
          <p:nvPr>
            <p:ph type="sldNum" sz="quarter" idx="12"/>
          </p:nvPr>
        </p:nvSpPr>
        <p:spPr/>
        <p:txBody>
          <a:bodyPr/>
          <a:lstStyle/>
          <a:p>
            <a:fld id="{C51ED386-726F-4448-9811-FD04DA81C710}" type="slidenum">
              <a:rPr lang="it-IT" smtClean="0"/>
              <a:t>‹N›</a:t>
            </a:fld>
            <a:endParaRPr lang="it-IT"/>
          </a:p>
        </p:txBody>
      </p:sp>
    </p:spTree>
    <p:extLst>
      <p:ext uri="{BB962C8B-B14F-4D97-AF65-F5344CB8AC3E}">
        <p14:creationId xmlns:p14="http://schemas.microsoft.com/office/powerpoint/2010/main" val="128664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9EBF11-3A5D-426C-B913-CEAED274FB3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0A3BCD9-860D-4281-BDA1-C6871180EE09}"/>
              </a:ext>
            </a:extLst>
          </p:cNvPr>
          <p:cNvSpPr>
            <a:spLocks noGrp="1"/>
          </p:cNvSpPr>
          <p:nvPr>
            <p:ph type="dt" sz="half" idx="10"/>
          </p:nvPr>
        </p:nvSpPr>
        <p:spPr/>
        <p:txBody>
          <a:bodyPr/>
          <a:lstStyle/>
          <a:p>
            <a:fld id="{FB251C7C-DA8B-4050-8CC1-1D5FC9958DC9}" type="datetimeFigureOut">
              <a:rPr lang="it-IT" smtClean="0"/>
              <a:t>09/02/2020</a:t>
            </a:fld>
            <a:endParaRPr lang="it-IT"/>
          </a:p>
        </p:txBody>
      </p:sp>
      <p:sp>
        <p:nvSpPr>
          <p:cNvPr id="4" name="Segnaposto piè di pagina 3">
            <a:extLst>
              <a:ext uri="{FF2B5EF4-FFF2-40B4-BE49-F238E27FC236}">
                <a16:creationId xmlns:a16="http://schemas.microsoft.com/office/drawing/2014/main" id="{771CB372-7B26-41C4-9599-A21437B20B2F}"/>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B5DAAD1-F489-4DC3-9058-6F4FD7264F2A}"/>
              </a:ext>
            </a:extLst>
          </p:cNvPr>
          <p:cNvSpPr>
            <a:spLocks noGrp="1"/>
          </p:cNvSpPr>
          <p:nvPr>
            <p:ph type="sldNum" sz="quarter" idx="12"/>
          </p:nvPr>
        </p:nvSpPr>
        <p:spPr/>
        <p:txBody>
          <a:bodyPr/>
          <a:lstStyle/>
          <a:p>
            <a:fld id="{C51ED386-726F-4448-9811-FD04DA81C710}" type="slidenum">
              <a:rPr lang="it-IT" smtClean="0"/>
              <a:t>‹N›</a:t>
            </a:fld>
            <a:endParaRPr lang="it-IT"/>
          </a:p>
        </p:txBody>
      </p:sp>
    </p:spTree>
    <p:extLst>
      <p:ext uri="{BB962C8B-B14F-4D97-AF65-F5344CB8AC3E}">
        <p14:creationId xmlns:p14="http://schemas.microsoft.com/office/powerpoint/2010/main" val="3990927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C98F2AAA-5263-4529-B7E7-5B039155ADFB}"/>
              </a:ext>
            </a:extLst>
          </p:cNvPr>
          <p:cNvSpPr>
            <a:spLocks noGrp="1"/>
          </p:cNvSpPr>
          <p:nvPr>
            <p:ph type="dt" sz="half" idx="10"/>
          </p:nvPr>
        </p:nvSpPr>
        <p:spPr/>
        <p:txBody>
          <a:bodyPr/>
          <a:lstStyle/>
          <a:p>
            <a:fld id="{FB251C7C-DA8B-4050-8CC1-1D5FC9958DC9}" type="datetimeFigureOut">
              <a:rPr lang="it-IT" smtClean="0"/>
              <a:t>09/02/2020</a:t>
            </a:fld>
            <a:endParaRPr lang="it-IT"/>
          </a:p>
        </p:txBody>
      </p:sp>
      <p:sp>
        <p:nvSpPr>
          <p:cNvPr id="3" name="Segnaposto piè di pagina 2">
            <a:extLst>
              <a:ext uri="{FF2B5EF4-FFF2-40B4-BE49-F238E27FC236}">
                <a16:creationId xmlns:a16="http://schemas.microsoft.com/office/drawing/2014/main" id="{7386BBF4-49AA-430B-A8FB-0B84346A120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354E105-3612-4FAE-96DC-2DDCB2CA244A}"/>
              </a:ext>
            </a:extLst>
          </p:cNvPr>
          <p:cNvSpPr>
            <a:spLocks noGrp="1"/>
          </p:cNvSpPr>
          <p:nvPr>
            <p:ph type="sldNum" sz="quarter" idx="12"/>
          </p:nvPr>
        </p:nvSpPr>
        <p:spPr/>
        <p:txBody>
          <a:bodyPr/>
          <a:lstStyle/>
          <a:p>
            <a:fld id="{C51ED386-726F-4448-9811-FD04DA81C710}" type="slidenum">
              <a:rPr lang="it-IT" smtClean="0"/>
              <a:t>‹N›</a:t>
            </a:fld>
            <a:endParaRPr lang="it-IT"/>
          </a:p>
        </p:txBody>
      </p:sp>
    </p:spTree>
    <p:extLst>
      <p:ext uri="{BB962C8B-B14F-4D97-AF65-F5344CB8AC3E}">
        <p14:creationId xmlns:p14="http://schemas.microsoft.com/office/powerpoint/2010/main" val="637134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796717-1CCE-45D9-88D9-D9F899221BE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5843D53-95D0-40C7-B5AE-E835D2E45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BFB2DBC-6B40-44B9-800C-CC06886E9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F8C7955-FE4E-459D-838F-784BE3182C06}"/>
              </a:ext>
            </a:extLst>
          </p:cNvPr>
          <p:cNvSpPr>
            <a:spLocks noGrp="1"/>
          </p:cNvSpPr>
          <p:nvPr>
            <p:ph type="dt" sz="half" idx="10"/>
          </p:nvPr>
        </p:nvSpPr>
        <p:spPr/>
        <p:txBody>
          <a:bodyPr/>
          <a:lstStyle/>
          <a:p>
            <a:fld id="{FB251C7C-DA8B-4050-8CC1-1D5FC9958DC9}" type="datetimeFigureOut">
              <a:rPr lang="it-IT" smtClean="0"/>
              <a:t>09/02/2020</a:t>
            </a:fld>
            <a:endParaRPr lang="it-IT"/>
          </a:p>
        </p:txBody>
      </p:sp>
      <p:sp>
        <p:nvSpPr>
          <p:cNvPr id="6" name="Segnaposto piè di pagina 5">
            <a:extLst>
              <a:ext uri="{FF2B5EF4-FFF2-40B4-BE49-F238E27FC236}">
                <a16:creationId xmlns:a16="http://schemas.microsoft.com/office/drawing/2014/main" id="{735CF91D-4A70-4AE9-8433-E9F8A7A118B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5BFD53F-D185-46D0-BDE1-9FA0CE1DD48F}"/>
              </a:ext>
            </a:extLst>
          </p:cNvPr>
          <p:cNvSpPr>
            <a:spLocks noGrp="1"/>
          </p:cNvSpPr>
          <p:nvPr>
            <p:ph type="sldNum" sz="quarter" idx="12"/>
          </p:nvPr>
        </p:nvSpPr>
        <p:spPr/>
        <p:txBody>
          <a:bodyPr/>
          <a:lstStyle/>
          <a:p>
            <a:fld id="{C51ED386-726F-4448-9811-FD04DA81C710}" type="slidenum">
              <a:rPr lang="it-IT" smtClean="0"/>
              <a:t>‹N›</a:t>
            </a:fld>
            <a:endParaRPr lang="it-IT"/>
          </a:p>
        </p:txBody>
      </p:sp>
    </p:spTree>
    <p:extLst>
      <p:ext uri="{BB962C8B-B14F-4D97-AF65-F5344CB8AC3E}">
        <p14:creationId xmlns:p14="http://schemas.microsoft.com/office/powerpoint/2010/main" val="86693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3D84CC-E5A7-4F12-B27B-DF9E10F0C9F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D6F9988-602A-443C-B7D1-52DE4C6727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1704A5B-E679-4F60-B55B-4EB83D82E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5DBDC6F-D709-4FF5-91B5-503756B885CC}"/>
              </a:ext>
            </a:extLst>
          </p:cNvPr>
          <p:cNvSpPr>
            <a:spLocks noGrp="1"/>
          </p:cNvSpPr>
          <p:nvPr>
            <p:ph type="dt" sz="half" idx="10"/>
          </p:nvPr>
        </p:nvSpPr>
        <p:spPr/>
        <p:txBody>
          <a:bodyPr/>
          <a:lstStyle/>
          <a:p>
            <a:fld id="{FB251C7C-DA8B-4050-8CC1-1D5FC9958DC9}" type="datetimeFigureOut">
              <a:rPr lang="it-IT" smtClean="0"/>
              <a:t>09/02/2020</a:t>
            </a:fld>
            <a:endParaRPr lang="it-IT"/>
          </a:p>
        </p:txBody>
      </p:sp>
      <p:sp>
        <p:nvSpPr>
          <p:cNvPr id="6" name="Segnaposto piè di pagina 5">
            <a:extLst>
              <a:ext uri="{FF2B5EF4-FFF2-40B4-BE49-F238E27FC236}">
                <a16:creationId xmlns:a16="http://schemas.microsoft.com/office/drawing/2014/main" id="{D77D8265-7A04-40D6-B32A-C2104B122C7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2A09EDB-066E-47B5-9582-FC99B676C455}"/>
              </a:ext>
            </a:extLst>
          </p:cNvPr>
          <p:cNvSpPr>
            <a:spLocks noGrp="1"/>
          </p:cNvSpPr>
          <p:nvPr>
            <p:ph type="sldNum" sz="quarter" idx="12"/>
          </p:nvPr>
        </p:nvSpPr>
        <p:spPr/>
        <p:txBody>
          <a:bodyPr/>
          <a:lstStyle/>
          <a:p>
            <a:fld id="{C51ED386-726F-4448-9811-FD04DA81C710}" type="slidenum">
              <a:rPr lang="it-IT" smtClean="0"/>
              <a:t>‹N›</a:t>
            </a:fld>
            <a:endParaRPr lang="it-IT"/>
          </a:p>
        </p:txBody>
      </p:sp>
    </p:spTree>
    <p:extLst>
      <p:ext uri="{BB962C8B-B14F-4D97-AF65-F5344CB8AC3E}">
        <p14:creationId xmlns:p14="http://schemas.microsoft.com/office/powerpoint/2010/main" val="1407958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B3734F3-CA36-498C-96D3-0D4A812D0B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EE7868F-9986-44DF-8DF2-B0DFA3525F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B999BC8-B60C-4212-A8B1-D58A46BC1A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251C7C-DA8B-4050-8CC1-1D5FC9958DC9}" type="datetimeFigureOut">
              <a:rPr lang="it-IT" smtClean="0"/>
              <a:t>09/02/2020</a:t>
            </a:fld>
            <a:endParaRPr lang="it-IT"/>
          </a:p>
        </p:txBody>
      </p:sp>
      <p:sp>
        <p:nvSpPr>
          <p:cNvPr id="5" name="Segnaposto piè di pagina 4">
            <a:extLst>
              <a:ext uri="{FF2B5EF4-FFF2-40B4-BE49-F238E27FC236}">
                <a16:creationId xmlns:a16="http://schemas.microsoft.com/office/drawing/2014/main" id="{3AF84A0B-A581-4FD1-A694-C3BCDFA1CD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BF4D1CF-B7D0-4B6E-99FE-9CACA8AF48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1ED386-726F-4448-9811-FD04DA81C710}" type="slidenum">
              <a:rPr lang="it-IT" smtClean="0"/>
              <a:t>‹N›</a:t>
            </a:fld>
            <a:endParaRPr lang="it-IT"/>
          </a:p>
        </p:txBody>
      </p:sp>
    </p:spTree>
    <p:extLst>
      <p:ext uri="{BB962C8B-B14F-4D97-AF65-F5344CB8AC3E}">
        <p14:creationId xmlns:p14="http://schemas.microsoft.com/office/powerpoint/2010/main" val="996883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640F2E9-4E61-45E2-AC49-BBE57BDC5A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1300CAC-0102-4D6B-A8A8-DB63C8883F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4A69D37-5484-478F-A70A-4731908E76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E85358-947D-401F-AF17-8C15642ADB1D}" type="datetimeFigureOut">
              <a:rPr lang="it-IT" smtClean="0"/>
              <a:t>09/02/2020</a:t>
            </a:fld>
            <a:endParaRPr lang="it-IT"/>
          </a:p>
        </p:txBody>
      </p:sp>
      <p:sp>
        <p:nvSpPr>
          <p:cNvPr id="5" name="Segnaposto piè di pagina 4">
            <a:extLst>
              <a:ext uri="{FF2B5EF4-FFF2-40B4-BE49-F238E27FC236}">
                <a16:creationId xmlns:a16="http://schemas.microsoft.com/office/drawing/2014/main" id="{CE93DB7F-5F51-4AC3-880A-76FBA79F3C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A03A505-64C8-4610-939F-546D3F2AC5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606CFF-9CDE-4B1A-9120-16D147CF557D}" type="slidenum">
              <a:rPr lang="it-IT" smtClean="0"/>
              <a:t>‹N›</a:t>
            </a:fld>
            <a:endParaRPr lang="it-IT"/>
          </a:p>
        </p:txBody>
      </p:sp>
    </p:spTree>
    <p:extLst>
      <p:ext uri="{BB962C8B-B14F-4D97-AF65-F5344CB8AC3E}">
        <p14:creationId xmlns:p14="http://schemas.microsoft.com/office/powerpoint/2010/main" val="4211344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15F89232-5B58-4C7A-9E85-95F2308CA9E4}"/>
              </a:ext>
            </a:extLst>
          </p:cNvPr>
          <p:cNvSpPr/>
          <p:nvPr/>
        </p:nvSpPr>
        <p:spPr>
          <a:xfrm>
            <a:off x="191468" y="2016952"/>
            <a:ext cx="11762536" cy="438842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3BCC61A2-1A74-4C04-9B0C-74F85C367B0C}"/>
              </a:ext>
            </a:extLst>
          </p:cNvPr>
          <p:cNvSpPr/>
          <p:nvPr/>
        </p:nvSpPr>
        <p:spPr>
          <a:xfrm>
            <a:off x="7920027" y="135690"/>
            <a:ext cx="4033977" cy="45114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1606C7AB-7F49-455E-A5FA-36F5B0998CF9}"/>
              </a:ext>
            </a:extLst>
          </p:cNvPr>
          <p:cNvSpPr/>
          <p:nvPr/>
        </p:nvSpPr>
        <p:spPr>
          <a:xfrm>
            <a:off x="200416" y="123601"/>
            <a:ext cx="7708991" cy="1905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4DF5D4AC-BAB9-464C-859B-09FF587A82B2}"/>
              </a:ext>
            </a:extLst>
          </p:cNvPr>
          <p:cNvSpPr/>
          <p:nvPr/>
        </p:nvSpPr>
        <p:spPr>
          <a:xfrm>
            <a:off x="2799844" y="330794"/>
            <a:ext cx="5120183" cy="1569660"/>
          </a:xfrm>
          <a:prstGeom prst="rect">
            <a:avLst/>
          </a:prstGeom>
        </p:spPr>
        <p:txBody>
          <a:bodyPr wrap="square">
            <a:spAutoFit/>
          </a:bodyPr>
          <a:lstStyle/>
          <a:p>
            <a:pPr algn="ctr"/>
            <a:r>
              <a:rPr lang="it-IT" sz="4800" dirty="0">
                <a:solidFill>
                  <a:schemeClr val="bg1"/>
                </a:solidFill>
                <a:latin typeface="Algerian" panose="04020705040A02060702" pitchFamily="82" charset="0"/>
              </a:rPr>
              <a:t>Spiritualità antropologica </a:t>
            </a:r>
          </a:p>
        </p:txBody>
      </p:sp>
      <p:pic>
        <p:nvPicPr>
          <p:cNvPr id="3" name="Immagine 2">
            <a:extLst>
              <a:ext uri="{FF2B5EF4-FFF2-40B4-BE49-F238E27FC236}">
                <a16:creationId xmlns:a16="http://schemas.microsoft.com/office/drawing/2014/main" id="{CA0D2AF4-58C6-4F69-8B64-ED3FAA21D64C}"/>
              </a:ext>
            </a:extLst>
          </p:cNvPr>
          <p:cNvPicPr>
            <a:picLocks noChangeAspect="1"/>
          </p:cNvPicPr>
          <p:nvPr/>
        </p:nvPicPr>
        <p:blipFill rotWithShape="1">
          <a:blip r:embed="rId2">
            <a:extLst>
              <a:ext uri="{28A0092B-C50C-407E-A947-70E740481C1C}">
                <a14:useLocalDpi xmlns:a14="http://schemas.microsoft.com/office/drawing/2010/main" val="0"/>
              </a:ext>
            </a:extLst>
          </a:blip>
          <a:srcRect b="2208"/>
          <a:stretch/>
        </p:blipFill>
        <p:spPr>
          <a:xfrm>
            <a:off x="400833" y="226264"/>
            <a:ext cx="2399011" cy="1754326"/>
          </a:xfrm>
          <a:prstGeom prst="rect">
            <a:avLst/>
          </a:prstGeom>
        </p:spPr>
      </p:pic>
      <p:pic>
        <p:nvPicPr>
          <p:cNvPr id="7" name="Immagine 6">
            <a:extLst>
              <a:ext uri="{FF2B5EF4-FFF2-40B4-BE49-F238E27FC236}">
                <a16:creationId xmlns:a16="http://schemas.microsoft.com/office/drawing/2014/main" id="{803B1B7D-52EA-437D-8E31-C763D27CC3CA}"/>
              </a:ext>
            </a:extLst>
          </p:cNvPr>
          <p:cNvPicPr>
            <a:picLocks noChangeAspect="1"/>
          </p:cNvPicPr>
          <p:nvPr/>
        </p:nvPicPr>
        <p:blipFill>
          <a:blip r:embed="rId3"/>
          <a:stretch>
            <a:fillRect/>
          </a:stretch>
        </p:blipFill>
        <p:spPr>
          <a:xfrm>
            <a:off x="8330101" y="221958"/>
            <a:ext cx="3240788" cy="2576426"/>
          </a:xfrm>
          <a:prstGeom prst="rect">
            <a:avLst/>
          </a:prstGeom>
        </p:spPr>
      </p:pic>
      <p:sp>
        <p:nvSpPr>
          <p:cNvPr id="4" name="Rettangolo 3">
            <a:extLst>
              <a:ext uri="{FF2B5EF4-FFF2-40B4-BE49-F238E27FC236}">
                <a16:creationId xmlns:a16="http://schemas.microsoft.com/office/drawing/2014/main" id="{54F79EED-817F-468A-BCC2-4E442C4F1208}"/>
              </a:ext>
            </a:extLst>
          </p:cNvPr>
          <p:cNvSpPr/>
          <p:nvPr/>
        </p:nvSpPr>
        <p:spPr>
          <a:xfrm>
            <a:off x="8020472" y="2861749"/>
            <a:ext cx="3770695" cy="1569660"/>
          </a:xfrm>
          <a:prstGeom prst="rect">
            <a:avLst/>
          </a:prstGeom>
        </p:spPr>
        <p:txBody>
          <a:bodyPr wrap="square">
            <a:spAutoFit/>
          </a:bodyPr>
          <a:lstStyle/>
          <a:p>
            <a:pPr algn="ctr"/>
            <a:r>
              <a:rPr lang="it-IT" sz="4800" b="1" dirty="0">
                <a:solidFill>
                  <a:srgbClr val="C00000"/>
                </a:solidFill>
                <a:latin typeface="Algerian" panose="04020705040A02060702" pitchFamily="82" charset="0"/>
              </a:rPr>
              <a:t>Ecologia sociale</a:t>
            </a:r>
          </a:p>
        </p:txBody>
      </p:sp>
      <p:pic>
        <p:nvPicPr>
          <p:cNvPr id="8" name="Immagine 7">
            <a:extLst>
              <a:ext uri="{FF2B5EF4-FFF2-40B4-BE49-F238E27FC236}">
                <a16:creationId xmlns:a16="http://schemas.microsoft.com/office/drawing/2014/main" id="{E12B7AE5-841F-48A6-9D96-42320C347065}"/>
              </a:ext>
            </a:extLst>
          </p:cNvPr>
          <p:cNvPicPr>
            <a:picLocks noChangeAspect="1"/>
          </p:cNvPicPr>
          <p:nvPr/>
        </p:nvPicPr>
        <p:blipFill>
          <a:blip r:embed="rId4"/>
          <a:stretch>
            <a:fillRect/>
          </a:stretch>
        </p:blipFill>
        <p:spPr>
          <a:xfrm>
            <a:off x="400833" y="3757581"/>
            <a:ext cx="7519194" cy="2493207"/>
          </a:xfrm>
          <a:prstGeom prst="rect">
            <a:avLst/>
          </a:prstGeom>
        </p:spPr>
      </p:pic>
      <p:sp>
        <p:nvSpPr>
          <p:cNvPr id="6" name="Rettangolo 5">
            <a:extLst>
              <a:ext uri="{FF2B5EF4-FFF2-40B4-BE49-F238E27FC236}">
                <a16:creationId xmlns:a16="http://schemas.microsoft.com/office/drawing/2014/main" id="{D854C551-45ED-4F7E-B27C-73F39695EA83}"/>
              </a:ext>
            </a:extLst>
          </p:cNvPr>
          <p:cNvSpPr/>
          <p:nvPr/>
        </p:nvSpPr>
        <p:spPr>
          <a:xfrm>
            <a:off x="237994" y="2157551"/>
            <a:ext cx="7472669" cy="1569660"/>
          </a:xfrm>
          <a:prstGeom prst="rect">
            <a:avLst/>
          </a:prstGeom>
        </p:spPr>
        <p:txBody>
          <a:bodyPr wrap="square">
            <a:spAutoFit/>
          </a:bodyPr>
          <a:lstStyle/>
          <a:p>
            <a:pPr algn="ctr"/>
            <a:r>
              <a:rPr lang="it-IT" sz="4800" b="1" dirty="0">
                <a:solidFill>
                  <a:srgbClr val="C00000"/>
                </a:solidFill>
                <a:latin typeface="Algerian" panose="04020705040A02060702" pitchFamily="82" charset="0"/>
              </a:rPr>
              <a:t>Etica nell’approccio ecologico sociale</a:t>
            </a:r>
          </a:p>
        </p:txBody>
      </p:sp>
      <p:sp>
        <p:nvSpPr>
          <p:cNvPr id="13" name="Rettangolo 12">
            <a:extLst>
              <a:ext uri="{FF2B5EF4-FFF2-40B4-BE49-F238E27FC236}">
                <a16:creationId xmlns:a16="http://schemas.microsoft.com/office/drawing/2014/main" id="{3AC2A8C9-29CF-4348-8DCD-D862B06D7682}"/>
              </a:ext>
            </a:extLst>
          </p:cNvPr>
          <p:cNvSpPr/>
          <p:nvPr/>
        </p:nvSpPr>
        <p:spPr>
          <a:xfrm>
            <a:off x="7946987" y="4647156"/>
            <a:ext cx="4007017" cy="156966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solidFill>
                  <a:schemeClr val="bg1"/>
                </a:solidFill>
              </a:rPr>
              <a:t>Azelio Gani</a:t>
            </a:r>
          </a:p>
          <a:p>
            <a:pPr algn="ctr"/>
            <a:r>
              <a:rPr lang="it-IT" sz="2000" dirty="0">
                <a:solidFill>
                  <a:schemeClr val="bg1"/>
                </a:solidFill>
              </a:rPr>
              <a:t>Membro club «La rinascita</a:t>
            </a:r>
          </a:p>
          <a:p>
            <a:pPr algn="ctr"/>
            <a:r>
              <a:rPr lang="it-IT" sz="2000" dirty="0">
                <a:solidFill>
                  <a:schemeClr val="bg1"/>
                </a:solidFill>
              </a:rPr>
              <a:t>S. I.  Club «La Scelta»</a:t>
            </a:r>
          </a:p>
          <a:p>
            <a:pPr algn="ctr"/>
            <a:r>
              <a:rPr lang="it-IT" sz="2000" dirty="0">
                <a:solidFill>
                  <a:schemeClr val="bg1"/>
                </a:solidFill>
              </a:rPr>
              <a:t>S. I. Club «La Speranza»</a:t>
            </a:r>
            <a:endParaRPr lang="it-IT" dirty="0">
              <a:solidFill>
                <a:schemeClr val="bg1"/>
              </a:solidFill>
            </a:endParaRPr>
          </a:p>
        </p:txBody>
      </p:sp>
    </p:spTree>
    <p:extLst>
      <p:ext uri="{BB962C8B-B14F-4D97-AF65-F5344CB8AC3E}">
        <p14:creationId xmlns:p14="http://schemas.microsoft.com/office/powerpoint/2010/main" val="103645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par>
                          <p:cTn id="36" fill="hold">
                            <p:stCondLst>
                              <p:cond delay="500"/>
                            </p:stCondLst>
                            <p:childTnLst>
                              <p:par>
                                <p:cTn id="37" presetID="16" presetClass="entr" presetSubtype="21" fill="hold" grpId="0" nodeType="afterEffect">
                                  <p:stCondLst>
                                    <p:cond delay="100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9" grpId="0" animBg="1"/>
      <p:bldP spid="10" grpId="0"/>
      <p:bldP spid="4" grpId="0"/>
      <p:bldP spid="6" grpId="0"/>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A2DC379B-87EB-437C-91F9-F16B446190BA}"/>
              </a:ext>
            </a:extLst>
          </p:cNvPr>
          <p:cNvSpPr txBox="1"/>
          <p:nvPr/>
        </p:nvSpPr>
        <p:spPr>
          <a:xfrm>
            <a:off x="167013" y="286148"/>
            <a:ext cx="11857973"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150" normalizeH="0" baseline="0" noProof="0" dirty="0">
                <a:ln>
                  <a:noFill/>
                </a:ln>
                <a:solidFill>
                  <a:prstClr val="black"/>
                </a:solidFill>
                <a:effectLst/>
                <a:uLnTx/>
                <a:uFillTx/>
                <a:latin typeface="Calibri" panose="020F0502020204030204"/>
                <a:ea typeface="+mn-ea"/>
                <a:cs typeface="+mn-cs"/>
              </a:rPr>
              <a:t>L’etica è la disciplina che cerca di studiare e definire in modo oggettivo e razionale regole che consentano di distinguere i comportamenti umani in buoni (o giusti) e cattivi (o sbagliati). </a:t>
            </a:r>
          </a:p>
        </p:txBody>
      </p:sp>
      <p:sp>
        <p:nvSpPr>
          <p:cNvPr id="8" name="CasellaDiTesto 7">
            <a:extLst>
              <a:ext uri="{FF2B5EF4-FFF2-40B4-BE49-F238E27FC236}">
                <a16:creationId xmlns:a16="http://schemas.microsoft.com/office/drawing/2014/main" id="{63068496-D6FB-4E74-BFFF-DFE5549C959E}"/>
              </a:ext>
            </a:extLst>
          </p:cNvPr>
          <p:cNvSpPr txBox="1"/>
          <p:nvPr/>
        </p:nvSpPr>
        <p:spPr>
          <a:xfrm>
            <a:off x="167013" y="3524865"/>
            <a:ext cx="11857973" cy="3046988"/>
          </a:xfrm>
          <a:prstGeom prst="rect">
            <a:avLst/>
          </a:prstGeom>
          <a:noFill/>
        </p:spPr>
        <p:txBody>
          <a:bodyPr wrap="square" rtlCol="0">
            <a:spAutoFit/>
          </a:bodyPr>
          <a:lstStyle/>
          <a:p>
            <a:pPr lvl="0" algn="just">
              <a:defRPr/>
            </a:pPr>
            <a:r>
              <a:rPr lang="it-IT" sz="4800" b="1" spc="-150" dirty="0">
                <a:solidFill>
                  <a:prstClr val="black"/>
                </a:solidFill>
              </a:rPr>
              <a:t>L’etica richiede la ricerca di convivenza, lotta per i diritti umani fondamentali, per una giustizia sociale, che si ricordi degli ultimi e infine, per la cosa più importante: LA PACE.</a:t>
            </a:r>
            <a:endParaRPr kumimoji="0" lang="it-IT" sz="4800" b="1" i="0" u="none" strike="noStrike" kern="1200" cap="none" spc="-150" normalizeH="0" baseline="0" noProof="0" dirty="0">
              <a:ln>
                <a:noFill/>
              </a:ln>
              <a:solidFill>
                <a:prstClr val="black"/>
              </a:solidFill>
              <a:effectLst/>
              <a:uLnTx/>
              <a:uFillTx/>
              <a:latin typeface="Calibri" panose="020F0502020204030204"/>
            </a:endParaRPr>
          </a:p>
        </p:txBody>
      </p:sp>
      <p:sp>
        <p:nvSpPr>
          <p:cNvPr id="5" name="CasellaDiTesto 4">
            <a:extLst>
              <a:ext uri="{FF2B5EF4-FFF2-40B4-BE49-F238E27FC236}">
                <a16:creationId xmlns:a16="http://schemas.microsoft.com/office/drawing/2014/main" id="{77C355EE-A367-48B0-9CB7-B8FA7191C027}"/>
              </a:ext>
            </a:extLst>
          </p:cNvPr>
          <p:cNvSpPr txBox="1"/>
          <p:nvPr/>
        </p:nvSpPr>
        <p:spPr>
          <a:xfrm>
            <a:off x="10847540" y="5771311"/>
            <a:ext cx="889348" cy="584775"/>
          </a:xfrm>
          <a:prstGeom prst="rect">
            <a:avLst/>
          </a:prstGeom>
          <a:noFill/>
        </p:spPr>
        <p:txBody>
          <a:bodyPr wrap="square" rtlCol="0">
            <a:spAutoFit/>
          </a:bodyPr>
          <a:lstStyle/>
          <a:p>
            <a:pPr algn="ctr"/>
            <a:r>
              <a:rPr lang="it-IT" sz="3200" dirty="0"/>
              <a:t>11</a:t>
            </a:r>
          </a:p>
        </p:txBody>
      </p:sp>
    </p:spTree>
    <p:extLst>
      <p:ext uri="{BB962C8B-B14F-4D97-AF65-F5344CB8AC3E}">
        <p14:creationId xmlns:p14="http://schemas.microsoft.com/office/powerpoint/2010/main" val="244047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55FA444-E8F2-4240-82E4-522A99F219D7}"/>
              </a:ext>
            </a:extLst>
          </p:cNvPr>
          <p:cNvPicPr>
            <a:picLocks noChangeAspect="1"/>
          </p:cNvPicPr>
          <p:nvPr/>
        </p:nvPicPr>
        <p:blipFill>
          <a:blip r:embed="rId2"/>
          <a:stretch>
            <a:fillRect/>
          </a:stretch>
        </p:blipFill>
        <p:spPr>
          <a:xfrm>
            <a:off x="261256" y="208438"/>
            <a:ext cx="11640457" cy="6497162"/>
          </a:xfrm>
          <a:prstGeom prst="rect">
            <a:avLst/>
          </a:prstGeom>
        </p:spPr>
      </p:pic>
    </p:spTree>
    <p:extLst>
      <p:ext uri="{BB962C8B-B14F-4D97-AF65-F5344CB8AC3E}">
        <p14:creationId xmlns:p14="http://schemas.microsoft.com/office/powerpoint/2010/main" val="147211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E131EEC8-0F41-44FB-A5A0-45DB4A6F8005}"/>
              </a:ext>
            </a:extLst>
          </p:cNvPr>
          <p:cNvSpPr txBox="1"/>
          <p:nvPr/>
        </p:nvSpPr>
        <p:spPr>
          <a:xfrm>
            <a:off x="122735" y="270692"/>
            <a:ext cx="11946530"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150" normalizeH="0" baseline="0" noProof="0" dirty="0">
                <a:ln>
                  <a:noFill/>
                </a:ln>
                <a:solidFill>
                  <a:prstClr val="black"/>
                </a:solidFill>
                <a:effectLst/>
                <a:uLnTx/>
                <a:uFillTx/>
                <a:latin typeface="Calibri" panose="020F0502020204030204"/>
                <a:ea typeface="+mn-ea"/>
                <a:cs typeface="+mn-cs"/>
              </a:rPr>
              <a:t>L’ultima parte della definizione è spesso riassunta nella contrapposizione fra ciò che è bene e ciò che è male.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150" normalizeH="0" baseline="0" noProof="0" dirty="0">
                <a:ln>
                  <a:noFill/>
                </a:ln>
                <a:solidFill>
                  <a:prstClr val="black"/>
                </a:solidFill>
                <a:effectLst/>
                <a:uLnTx/>
                <a:uFillTx/>
                <a:latin typeface="Calibri" panose="020F0502020204030204"/>
                <a:ea typeface="+mn-ea"/>
                <a:cs typeface="+mn-cs"/>
              </a:rPr>
              <a:t>Non a caso viene spesso affiancata al concetto di moralità, l’etica come comportamento morale.</a:t>
            </a:r>
          </a:p>
        </p:txBody>
      </p:sp>
      <p:sp>
        <p:nvSpPr>
          <p:cNvPr id="11" name="CasellaDiTesto 10">
            <a:extLst>
              <a:ext uri="{FF2B5EF4-FFF2-40B4-BE49-F238E27FC236}">
                <a16:creationId xmlns:a16="http://schemas.microsoft.com/office/drawing/2014/main" id="{546FC2C7-B66C-4E78-B223-6B2CF6463106}"/>
              </a:ext>
            </a:extLst>
          </p:cNvPr>
          <p:cNvSpPr txBox="1"/>
          <p:nvPr/>
        </p:nvSpPr>
        <p:spPr>
          <a:xfrm>
            <a:off x="116694" y="5979938"/>
            <a:ext cx="118780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L’ETICA non si racconta, l’ETICA si vive.</a:t>
            </a:r>
          </a:p>
        </p:txBody>
      </p:sp>
      <p:pic>
        <p:nvPicPr>
          <p:cNvPr id="2" name="Immagine 1">
            <a:extLst>
              <a:ext uri="{FF2B5EF4-FFF2-40B4-BE49-F238E27FC236}">
                <a16:creationId xmlns:a16="http://schemas.microsoft.com/office/drawing/2014/main" id="{4CC0459B-8956-4CAB-BE06-9F412E3F0E2A}"/>
              </a:ext>
            </a:extLst>
          </p:cNvPr>
          <p:cNvPicPr>
            <a:picLocks noChangeAspect="1"/>
          </p:cNvPicPr>
          <p:nvPr/>
        </p:nvPicPr>
        <p:blipFill>
          <a:blip r:embed="rId2"/>
          <a:stretch>
            <a:fillRect/>
          </a:stretch>
        </p:blipFill>
        <p:spPr>
          <a:xfrm>
            <a:off x="6851079" y="3163986"/>
            <a:ext cx="5143690" cy="2814376"/>
          </a:xfrm>
          <a:prstGeom prst="rect">
            <a:avLst/>
          </a:prstGeom>
        </p:spPr>
      </p:pic>
      <p:sp>
        <p:nvSpPr>
          <p:cNvPr id="4" name="CasellaDiTesto 3">
            <a:extLst>
              <a:ext uri="{FF2B5EF4-FFF2-40B4-BE49-F238E27FC236}">
                <a16:creationId xmlns:a16="http://schemas.microsoft.com/office/drawing/2014/main" id="{45565FC5-60C5-4263-959D-36F7F97FB7C1}"/>
              </a:ext>
            </a:extLst>
          </p:cNvPr>
          <p:cNvSpPr txBox="1"/>
          <p:nvPr/>
        </p:nvSpPr>
        <p:spPr>
          <a:xfrm>
            <a:off x="197232" y="3073035"/>
            <a:ext cx="6579350" cy="2923877"/>
          </a:xfrm>
          <a:prstGeom prst="rect">
            <a:avLst/>
          </a:prstGeom>
          <a:noFill/>
        </p:spPr>
        <p:txBody>
          <a:bodyPr wrap="square" rtlCol="0">
            <a:spAutoFit/>
          </a:bodyPr>
          <a:lstStyle/>
          <a:p>
            <a:r>
              <a:rPr lang="it-IT" sz="4600" b="1" spc="-150" dirty="0"/>
              <a:t>L’etica ha bisogno di crescita e di maturazione, per la conquista della pace e della convivenza pacifica.</a:t>
            </a:r>
          </a:p>
        </p:txBody>
      </p:sp>
      <p:sp>
        <p:nvSpPr>
          <p:cNvPr id="6" name="CasellaDiTesto 5">
            <a:extLst>
              <a:ext uri="{FF2B5EF4-FFF2-40B4-BE49-F238E27FC236}">
                <a16:creationId xmlns:a16="http://schemas.microsoft.com/office/drawing/2014/main" id="{1BE50A60-73EF-4950-898A-D243CCB34DAC}"/>
              </a:ext>
            </a:extLst>
          </p:cNvPr>
          <p:cNvSpPr txBox="1"/>
          <p:nvPr/>
        </p:nvSpPr>
        <p:spPr>
          <a:xfrm>
            <a:off x="11179917" y="6164604"/>
            <a:ext cx="889348" cy="584775"/>
          </a:xfrm>
          <a:prstGeom prst="rect">
            <a:avLst/>
          </a:prstGeom>
          <a:noFill/>
        </p:spPr>
        <p:txBody>
          <a:bodyPr wrap="square" rtlCol="0">
            <a:spAutoFit/>
          </a:bodyPr>
          <a:lstStyle/>
          <a:p>
            <a:pPr algn="ctr"/>
            <a:r>
              <a:rPr lang="it-IT" sz="3200" dirty="0"/>
              <a:t>13</a:t>
            </a:r>
          </a:p>
        </p:txBody>
      </p:sp>
    </p:spTree>
    <p:extLst>
      <p:ext uri="{BB962C8B-B14F-4D97-AF65-F5344CB8AC3E}">
        <p14:creationId xmlns:p14="http://schemas.microsoft.com/office/powerpoint/2010/main" val="270006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Effect transition="in" filter="fade">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5CE2E45-8869-40E4-9CE1-D2B4A30B328A}"/>
              </a:ext>
            </a:extLst>
          </p:cNvPr>
          <p:cNvSpPr txBox="1"/>
          <p:nvPr/>
        </p:nvSpPr>
        <p:spPr>
          <a:xfrm>
            <a:off x="130628" y="235232"/>
            <a:ext cx="118278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rgbClr val="002060"/>
                </a:solidFill>
                <a:effectLst/>
                <a:uLnTx/>
                <a:uFillTx/>
                <a:latin typeface="Algerian" panose="04020705040A02060702" pitchFamily="82" charset="0"/>
                <a:ea typeface="+mn-ea"/>
                <a:cs typeface="+mn-cs"/>
              </a:rPr>
              <a:t>Diritti per tutti</a:t>
            </a:r>
          </a:p>
        </p:txBody>
      </p:sp>
      <p:sp>
        <p:nvSpPr>
          <p:cNvPr id="6" name="CasellaDiTesto 5">
            <a:extLst>
              <a:ext uri="{FF2B5EF4-FFF2-40B4-BE49-F238E27FC236}">
                <a16:creationId xmlns:a16="http://schemas.microsoft.com/office/drawing/2014/main" id="{74162436-8E83-4234-946B-5C290415E89A}"/>
              </a:ext>
            </a:extLst>
          </p:cNvPr>
          <p:cNvSpPr txBox="1"/>
          <p:nvPr/>
        </p:nvSpPr>
        <p:spPr>
          <a:xfrm>
            <a:off x="144482" y="943118"/>
            <a:ext cx="11930742" cy="2554545"/>
          </a:xfrm>
          <a:prstGeom prst="rect">
            <a:avLst/>
          </a:prstGeom>
          <a:noFill/>
        </p:spPr>
        <p:txBody>
          <a:bodyPr wrap="square" rtlCol="0">
            <a:spAutoFit/>
          </a:bodyPr>
          <a:lstStyle/>
          <a:p>
            <a:pPr lvl="0" algn="just" fontAlgn="base">
              <a:spcBef>
                <a:spcPts val="700"/>
              </a:spcBef>
              <a:spcAft>
                <a:spcPct val="0"/>
              </a:spcAft>
              <a:buClr>
                <a:srgbClr val="EA157A"/>
              </a:buClr>
              <a:buSzPct val="60000"/>
              <a:defRPr/>
            </a:pPr>
            <a:r>
              <a:rPr lang="it-IT" altLang="it-IT" sz="3200" b="1" spc="-150" dirty="0">
                <a:solidFill>
                  <a:srgbClr val="002060"/>
                </a:solidFill>
                <a:latin typeface="Arial" panose="020B0604020202020204" pitchFamily="34" charset="0"/>
              </a:rPr>
              <a:t>Un Paese non si stabilizza, non cresce, non si consolida, se non riesce a dare un tetto, un lavoro, un futuro a popoli giovani. “Le disuguaglianze ed il mancato rispetto di tutti i diritti umani hanno il potere di erodere tutti e tre i pilastri dell’Onu: pace e sicurezza, sviluppo e diritti umani”. </a:t>
            </a:r>
            <a:endParaRPr kumimoji="0" lang="it-IT" altLang="it-IT" sz="3200" b="1" i="0" strike="noStrike" kern="1200" cap="none" spc="-150" normalizeH="0" baseline="0" noProof="0" dirty="0">
              <a:ln>
                <a:noFill/>
              </a:ln>
              <a:solidFill>
                <a:srgbClr val="002060"/>
              </a:solidFill>
              <a:effectLst/>
              <a:uLnTx/>
              <a:uFillTx/>
              <a:latin typeface="Arial" panose="020B0604020202020204" pitchFamily="34" charset="0"/>
            </a:endParaRPr>
          </a:p>
        </p:txBody>
      </p:sp>
      <p:sp>
        <p:nvSpPr>
          <p:cNvPr id="7" name="CasellaDiTesto 6">
            <a:extLst>
              <a:ext uri="{FF2B5EF4-FFF2-40B4-BE49-F238E27FC236}">
                <a16:creationId xmlns:a16="http://schemas.microsoft.com/office/drawing/2014/main" id="{5C5C5D1D-7C58-4EE8-BC69-2463B316EAB7}"/>
              </a:ext>
            </a:extLst>
          </p:cNvPr>
          <p:cNvSpPr txBox="1"/>
          <p:nvPr/>
        </p:nvSpPr>
        <p:spPr>
          <a:xfrm>
            <a:off x="130628" y="4100623"/>
            <a:ext cx="11827822" cy="2400657"/>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700"/>
              </a:spcBef>
              <a:spcAft>
                <a:spcPct val="0"/>
              </a:spcAft>
              <a:buClr>
                <a:srgbClr val="EA157A"/>
              </a:buClr>
              <a:buSzPct val="60000"/>
              <a:buFontTx/>
              <a:buNone/>
              <a:tabLst/>
              <a:defRPr/>
            </a:pPr>
            <a:r>
              <a:rPr kumimoji="0" lang="it-IT" altLang="it-IT" sz="3000" b="1" i="0" strike="noStrike" kern="1200" cap="none" spc="-150" normalizeH="0" baseline="0" noProof="0" dirty="0">
                <a:ln>
                  <a:noFill/>
                </a:ln>
                <a:solidFill>
                  <a:srgbClr val="002060"/>
                </a:solidFill>
                <a:effectLst/>
                <a:uLnTx/>
                <a:uFillTx/>
                <a:latin typeface="Arial" panose="020B0604020202020204" pitchFamily="34" charset="0"/>
                <a:ea typeface="+mn-ea"/>
                <a:cs typeface="+mn-cs"/>
              </a:rPr>
              <a:t>Non può esserci</a:t>
            </a:r>
            <a:r>
              <a:rPr kumimoji="0" lang="it-IT" altLang="it-IT" sz="3000" b="1" i="0" strike="noStrike" kern="1200" cap="none" spc="-150" normalizeH="0" noProof="0" dirty="0">
                <a:ln>
                  <a:noFill/>
                </a:ln>
                <a:solidFill>
                  <a:srgbClr val="002060"/>
                </a:solidFill>
                <a:effectLst/>
                <a:uLnTx/>
                <a:uFillTx/>
                <a:latin typeface="Arial" panose="020B0604020202020204" pitchFamily="34" charset="0"/>
                <a:ea typeface="+mn-ea"/>
                <a:cs typeface="+mn-cs"/>
              </a:rPr>
              <a:t> pace se non ci sono diritti per tutti, in particolare per i più deboli (bambini, anziani, donne) il 20 per cento della popolazione mondiale a accesso all’ottanta per cento delle risorse del mondo, lasciando agli altri il poco che avanza, vogliamo continuare a meravigliarci se lottano per un futuro migliore a qualunque costo? </a:t>
            </a:r>
            <a:endParaRPr kumimoji="0" lang="it-IT" altLang="it-IT" sz="3000" b="1" strike="noStrike" kern="1200" cap="none" spc="-150" normalizeH="0" baseline="0" noProof="0" dirty="0">
              <a:ln>
                <a:noFill/>
              </a:ln>
              <a:solidFill>
                <a:srgbClr val="002060"/>
              </a:solidFill>
              <a:effectLst/>
              <a:uLnTx/>
              <a:uFillTx/>
              <a:latin typeface="Arial" panose="020B0604020202020204" pitchFamily="34" charset="0"/>
              <a:ea typeface="+mn-ea"/>
              <a:cs typeface="+mn-cs"/>
            </a:endParaRPr>
          </a:p>
        </p:txBody>
      </p:sp>
      <p:sp>
        <p:nvSpPr>
          <p:cNvPr id="9" name="CasellaDiTesto 8">
            <a:extLst>
              <a:ext uri="{FF2B5EF4-FFF2-40B4-BE49-F238E27FC236}">
                <a16:creationId xmlns:a16="http://schemas.microsoft.com/office/drawing/2014/main" id="{88487138-6EC3-4F9C-83F3-D103BCCFFA96}"/>
              </a:ext>
            </a:extLst>
          </p:cNvPr>
          <p:cNvSpPr txBox="1"/>
          <p:nvPr/>
        </p:nvSpPr>
        <p:spPr>
          <a:xfrm>
            <a:off x="144482" y="3431901"/>
            <a:ext cx="11930742" cy="584775"/>
          </a:xfrm>
          <a:prstGeom prst="rect">
            <a:avLst/>
          </a:prstGeom>
          <a:noFill/>
        </p:spPr>
        <p:txBody>
          <a:bodyPr wrap="square" rtlCol="0">
            <a:spAutoFit/>
          </a:bodyPr>
          <a:lstStyle/>
          <a:p>
            <a:pPr lvl="0" algn="just" fontAlgn="base">
              <a:spcBef>
                <a:spcPts val="700"/>
              </a:spcBef>
              <a:spcAft>
                <a:spcPct val="0"/>
              </a:spcAft>
              <a:buClr>
                <a:srgbClr val="EA157A"/>
              </a:buClr>
              <a:buSzPct val="60000"/>
              <a:defRPr/>
            </a:pPr>
            <a:r>
              <a:rPr lang="it-IT" altLang="it-IT" sz="3200" b="1" spc="-150" dirty="0">
                <a:solidFill>
                  <a:srgbClr val="002060"/>
                </a:solidFill>
                <a:latin typeface="Arial" panose="020B0604020202020204" pitchFamily="34" charset="0"/>
              </a:rPr>
              <a:t> </a:t>
            </a:r>
            <a:r>
              <a:rPr lang="it-IT" altLang="it-IT" sz="2400" i="1" spc="-150" dirty="0">
                <a:latin typeface="Arial" panose="020B0604020202020204" pitchFamily="34" charset="0"/>
              </a:rPr>
              <a:t>Michelle Bachelet, 40ª sessione del Consiglio dei diritti umani dell’Onu a Ginevra</a:t>
            </a:r>
            <a:endParaRPr kumimoji="0" lang="it-IT" altLang="it-IT" sz="4000" i="1" strike="noStrike" kern="1200" cap="none" spc="-150" normalizeH="0" baseline="0" noProof="0" dirty="0">
              <a:ln>
                <a:noFill/>
              </a:ln>
              <a:effectLst/>
              <a:uLnTx/>
              <a:uFillTx/>
              <a:latin typeface="Arial" panose="020B0604020202020204" pitchFamily="34" charset="0"/>
            </a:endParaRPr>
          </a:p>
        </p:txBody>
      </p:sp>
      <p:sp>
        <p:nvSpPr>
          <p:cNvPr id="8" name="CasellaDiTesto 7">
            <a:extLst>
              <a:ext uri="{FF2B5EF4-FFF2-40B4-BE49-F238E27FC236}">
                <a16:creationId xmlns:a16="http://schemas.microsoft.com/office/drawing/2014/main" id="{5EDCED68-1D53-46F7-ADFD-9DBB71987739}"/>
              </a:ext>
            </a:extLst>
          </p:cNvPr>
          <p:cNvSpPr txBox="1"/>
          <p:nvPr/>
        </p:nvSpPr>
        <p:spPr>
          <a:xfrm>
            <a:off x="10972800" y="5986446"/>
            <a:ext cx="889348" cy="584775"/>
          </a:xfrm>
          <a:prstGeom prst="rect">
            <a:avLst/>
          </a:prstGeom>
          <a:noFill/>
        </p:spPr>
        <p:txBody>
          <a:bodyPr wrap="square" rtlCol="0">
            <a:spAutoFit/>
          </a:bodyPr>
          <a:lstStyle/>
          <a:p>
            <a:pPr algn="ctr"/>
            <a:r>
              <a:rPr lang="it-IT" sz="3200" dirty="0"/>
              <a:t>14</a:t>
            </a:r>
          </a:p>
        </p:txBody>
      </p:sp>
    </p:spTree>
    <p:extLst>
      <p:ext uri="{BB962C8B-B14F-4D97-AF65-F5344CB8AC3E}">
        <p14:creationId xmlns:p14="http://schemas.microsoft.com/office/powerpoint/2010/main" val="272373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16" presetClass="entr" presetSubtype="21" fill="hold" grpId="0" nodeType="afterEffect">
                                  <p:stCondLst>
                                    <p:cond delay="100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1E160DC-28DF-46CE-9AA5-766B2BF04ABA}"/>
              </a:ext>
            </a:extLst>
          </p:cNvPr>
          <p:cNvPicPr>
            <a:picLocks noChangeAspect="1"/>
          </p:cNvPicPr>
          <p:nvPr/>
        </p:nvPicPr>
        <p:blipFill>
          <a:blip r:embed="rId2"/>
          <a:stretch>
            <a:fillRect/>
          </a:stretch>
        </p:blipFill>
        <p:spPr>
          <a:xfrm>
            <a:off x="6191606" y="95674"/>
            <a:ext cx="5858436" cy="4989893"/>
          </a:xfrm>
          <a:prstGeom prst="rect">
            <a:avLst/>
          </a:prstGeom>
        </p:spPr>
      </p:pic>
      <p:sp>
        <p:nvSpPr>
          <p:cNvPr id="3" name="CasellaDiTesto 2">
            <a:extLst>
              <a:ext uri="{FF2B5EF4-FFF2-40B4-BE49-F238E27FC236}">
                <a16:creationId xmlns:a16="http://schemas.microsoft.com/office/drawing/2014/main" id="{D4B72648-FF3C-4729-AC10-C8C4510C4777}"/>
              </a:ext>
            </a:extLst>
          </p:cNvPr>
          <p:cNvSpPr txBox="1"/>
          <p:nvPr/>
        </p:nvSpPr>
        <p:spPr>
          <a:xfrm>
            <a:off x="141958" y="95674"/>
            <a:ext cx="5432124" cy="1569660"/>
          </a:xfrm>
          <a:prstGeom prst="rect">
            <a:avLst/>
          </a:prstGeom>
          <a:noFill/>
        </p:spPr>
        <p:txBody>
          <a:bodyPr wrap="square" rtlCol="0">
            <a:spAutoFit/>
          </a:bodyPr>
          <a:lstStyle/>
          <a:p>
            <a:pPr algn="ctr"/>
            <a:r>
              <a:rPr lang="it-IT" sz="4800" b="1" dirty="0">
                <a:solidFill>
                  <a:srgbClr val="C00000"/>
                </a:solidFill>
                <a:latin typeface="Algerian" panose="04020705040A02060702" pitchFamily="82" charset="0"/>
                <a:cs typeface="Aharoni" panose="02010803020104030203" pitchFamily="2" charset="-79"/>
              </a:rPr>
              <a:t>Una piccola riflessione</a:t>
            </a:r>
          </a:p>
        </p:txBody>
      </p:sp>
      <p:pic>
        <p:nvPicPr>
          <p:cNvPr id="4" name="Immagine 3">
            <a:extLst>
              <a:ext uri="{FF2B5EF4-FFF2-40B4-BE49-F238E27FC236}">
                <a16:creationId xmlns:a16="http://schemas.microsoft.com/office/drawing/2014/main" id="{D389928B-A2DC-416E-A5CF-133F8EB630EE}"/>
              </a:ext>
            </a:extLst>
          </p:cNvPr>
          <p:cNvPicPr>
            <a:picLocks noChangeAspect="1"/>
          </p:cNvPicPr>
          <p:nvPr/>
        </p:nvPicPr>
        <p:blipFill>
          <a:blip r:embed="rId3"/>
          <a:stretch>
            <a:fillRect/>
          </a:stretch>
        </p:blipFill>
        <p:spPr>
          <a:xfrm>
            <a:off x="141958" y="1597564"/>
            <a:ext cx="5432124" cy="5164762"/>
          </a:xfrm>
          <a:prstGeom prst="rect">
            <a:avLst/>
          </a:prstGeom>
        </p:spPr>
      </p:pic>
      <p:sp>
        <p:nvSpPr>
          <p:cNvPr id="5" name="CasellaDiTesto 4">
            <a:extLst>
              <a:ext uri="{FF2B5EF4-FFF2-40B4-BE49-F238E27FC236}">
                <a16:creationId xmlns:a16="http://schemas.microsoft.com/office/drawing/2014/main" id="{E9C38A26-0334-4226-AE80-3A5B1C9FCA85}"/>
              </a:ext>
            </a:extLst>
          </p:cNvPr>
          <p:cNvSpPr txBox="1"/>
          <p:nvPr/>
        </p:nvSpPr>
        <p:spPr>
          <a:xfrm>
            <a:off x="6096000" y="5085567"/>
            <a:ext cx="5858436" cy="1569660"/>
          </a:xfrm>
          <a:prstGeom prst="rect">
            <a:avLst/>
          </a:prstGeom>
          <a:noFill/>
        </p:spPr>
        <p:txBody>
          <a:bodyPr wrap="square" rtlCol="0">
            <a:spAutoFit/>
          </a:bodyPr>
          <a:lstStyle/>
          <a:p>
            <a:r>
              <a:rPr lang="it-IT" sz="3200" b="1" dirty="0"/>
              <a:t>Nel 1968, otto anni prima di Tina Anselmi, </a:t>
            </a:r>
            <a:r>
              <a:rPr lang="it-IT" sz="3200" b="1" dirty="0" err="1"/>
              <a:t>Farrokroo</a:t>
            </a:r>
            <a:r>
              <a:rPr lang="it-IT" sz="3200" b="1" dirty="0"/>
              <a:t> Parsa fu nominata ministro dell’istruzione</a:t>
            </a:r>
          </a:p>
        </p:txBody>
      </p:sp>
    </p:spTree>
    <p:extLst>
      <p:ext uri="{BB962C8B-B14F-4D97-AF65-F5344CB8AC3E}">
        <p14:creationId xmlns:p14="http://schemas.microsoft.com/office/powerpoint/2010/main" val="93331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74162436-8E83-4234-946B-5C290415E89A}"/>
              </a:ext>
            </a:extLst>
          </p:cNvPr>
          <p:cNvSpPr txBox="1"/>
          <p:nvPr/>
        </p:nvSpPr>
        <p:spPr>
          <a:xfrm>
            <a:off x="130629" y="229135"/>
            <a:ext cx="11930742" cy="6691575"/>
          </a:xfrm>
          <a:prstGeom prst="rect">
            <a:avLst/>
          </a:prstGeom>
          <a:noFill/>
        </p:spPr>
        <p:txBody>
          <a:bodyPr wrap="square" rtlCol="0">
            <a:spAutoFit/>
          </a:bodyPr>
          <a:lstStyle/>
          <a:p>
            <a:pPr lvl="0" algn="just" fontAlgn="base">
              <a:spcBef>
                <a:spcPts val="700"/>
              </a:spcBef>
              <a:spcAft>
                <a:spcPct val="0"/>
              </a:spcAft>
              <a:buClr>
                <a:srgbClr val="EA157A"/>
              </a:buClr>
              <a:buSzPct val="60000"/>
              <a:defRPr/>
            </a:pPr>
            <a:r>
              <a:rPr lang="it-IT" altLang="it-IT" sz="3100" spc="-150" dirty="0">
                <a:solidFill>
                  <a:srgbClr val="002060"/>
                </a:solidFill>
              </a:rPr>
              <a:t>L’anno 1979 in Iran è noto per gli sconvolgimenti che portarono alla caduta della monarchia, all’esilio dell’allora scià di Persia Mohamed Reza Pahlavi e all’instaurazione della Repubblica islamica guidata dall’ayatollah Ruhollah Khomeini</a:t>
            </a:r>
          </a:p>
          <a:p>
            <a:pPr lvl="0" algn="just" fontAlgn="base">
              <a:spcBef>
                <a:spcPts val="700"/>
              </a:spcBef>
              <a:spcAft>
                <a:spcPct val="0"/>
              </a:spcAft>
              <a:buClr>
                <a:srgbClr val="EA157A"/>
              </a:buClr>
              <a:buSzPct val="60000"/>
              <a:defRPr/>
            </a:pPr>
            <a:r>
              <a:rPr lang="it-IT" altLang="it-IT" sz="3000" spc="-150" dirty="0">
                <a:solidFill>
                  <a:srgbClr val="002060"/>
                </a:solidFill>
              </a:rPr>
              <a:t>Nonostante la massiccia partecipazione femminile alla Rivoluzione, con il ritorno della sharia i loro diritti vennero mutilati in diversi ambiti. Innanzitutto, Khomeini abolì la legge di protezione della famiglia del 1967, l’età legale per il matrimonio venne abbassata a 9 anni e per le donne sposate ci fu il divieto di seguire una regolare istruzione, nelle spiagge e nelle attività sportive ci fu una segregazione per sesso, l’hijab venne imposto per legge sul posto di lavoro, il ruolo di giudice venne precluso alle donne. L’adulterio dopo il 1979 divenne un crimine punibile con la lapidazione, esattamente come avere rapporti sessuali al di fuori del matrimonio, mentre la poligamia venne ripristinata. Ancora oggi, nonostante alcune migliorie in singoli ambiti, la condizione della donna in Iran è contraddistinta dalla sistematica violazione dei suoi diritti.</a:t>
            </a:r>
            <a:endParaRPr kumimoji="0" lang="it-IT" altLang="it-IT" sz="3000" i="0" strike="noStrike" kern="1200" cap="none" spc="-150" normalizeH="0" baseline="0" noProof="0" dirty="0">
              <a:ln>
                <a:noFill/>
              </a:ln>
              <a:solidFill>
                <a:srgbClr val="002060"/>
              </a:solidFill>
              <a:effectLst/>
              <a:uLnTx/>
              <a:uFillTx/>
            </a:endParaRPr>
          </a:p>
        </p:txBody>
      </p:sp>
      <p:sp>
        <p:nvSpPr>
          <p:cNvPr id="5" name="CasellaDiTesto 4">
            <a:extLst>
              <a:ext uri="{FF2B5EF4-FFF2-40B4-BE49-F238E27FC236}">
                <a16:creationId xmlns:a16="http://schemas.microsoft.com/office/drawing/2014/main" id="{18822AF8-A3F2-4403-AFA8-90B63658A165}"/>
              </a:ext>
            </a:extLst>
          </p:cNvPr>
          <p:cNvSpPr txBox="1"/>
          <p:nvPr/>
        </p:nvSpPr>
        <p:spPr>
          <a:xfrm>
            <a:off x="11010378" y="6273225"/>
            <a:ext cx="889348" cy="584775"/>
          </a:xfrm>
          <a:prstGeom prst="rect">
            <a:avLst/>
          </a:prstGeom>
          <a:noFill/>
        </p:spPr>
        <p:txBody>
          <a:bodyPr wrap="square" rtlCol="0">
            <a:spAutoFit/>
          </a:bodyPr>
          <a:lstStyle/>
          <a:p>
            <a:pPr algn="ctr"/>
            <a:r>
              <a:rPr lang="it-IT" sz="3200" dirty="0"/>
              <a:t>16</a:t>
            </a:r>
          </a:p>
        </p:txBody>
      </p:sp>
    </p:spTree>
    <p:extLst>
      <p:ext uri="{BB962C8B-B14F-4D97-AF65-F5344CB8AC3E}">
        <p14:creationId xmlns:p14="http://schemas.microsoft.com/office/powerpoint/2010/main" val="381737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5CE2E45-8869-40E4-9CE1-D2B4A30B328A}"/>
              </a:ext>
            </a:extLst>
          </p:cNvPr>
          <p:cNvSpPr txBox="1"/>
          <p:nvPr/>
        </p:nvSpPr>
        <p:spPr>
          <a:xfrm>
            <a:off x="130628" y="235232"/>
            <a:ext cx="118278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rgbClr val="002060"/>
                </a:solidFill>
                <a:effectLst/>
                <a:uLnTx/>
                <a:uFillTx/>
                <a:latin typeface="Algerian" panose="04020705040A02060702" pitchFamily="82" charset="0"/>
                <a:ea typeface="+mn-ea"/>
                <a:cs typeface="+mn-cs"/>
              </a:rPr>
              <a:t>Che cosa è l’approccio ecologico sociale?</a:t>
            </a:r>
          </a:p>
        </p:txBody>
      </p:sp>
      <p:sp>
        <p:nvSpPr>
          <p:cNvPr id="6" name="CasellaDiTesto 5">
            <a:extLst>
              <a:ext uri="{FF2B5EF4-FFF2-40B4-BE49-F238E27FC236}">
                <a16:creationId xmlns:a16="http://schemas.microsoft.com/office/drawing/2014/main" id="{74162436-8E83-4234-946B-5C290415E89A}"/>
              </a:ext>
            </a:extLst>
          </p:cNvPr>
          <p:cNvSpPr txBox="1"/>
          <p:nvPr/>
        </p:nvSpPr>
        <p:spPr>
          <a:xfrm>
            <a:off x="144482" y="943118"/>
            <a:ext cx="11930742" cy="3875420"/>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700"/>
              </a:spcBef>
              <a:spcAft>
                <a:spcPct val="0"/>
              </a:spcAft>
              <a:buClr>
                <a:srgbClr val="EA157A"/>
              </a:buClr>
              <a:buSzPct val="60000"/>
              <a:buFontTx/>
              <a:buNone/>
              <a:tabLst/>
              <a:defRPr/>
            </a:pPr>
            <a:r>
              <a:rPr kumimoji="0" lang="it-IT" altLang="it-IT" sz="4000" b="1" i="0" u="sng" strike="noStrike" kern="1200" cap="none" spc="-150" normalizeH="0" baseline="0" noProof="0" dirty="0">
                <a:ln>
                  <a:noFill/>
                </a:ln>
                <a:solidFill>
                  <a:srgbClr val="002060"/>
                </a:solidFill>
                <a:effectLst/>
                <a:uLnTx/>
                <a:uFillTx/>
                <a:latin typeface="Arial" panose="020B0604020202020204" pitchFamily="34" charset="0"/>
                <a:ea typeface="+mn-ea"/>
                <a:cs typeface="+mn-cs"/>
              </a:rPr>
              <a:t>Approccio:</a:t>
            </a:r>
            <a:r>
              <a:rPr kumimoji="0" lang="it-IT" altLang="it-IT" sz="4000" b="1" i="0" u="none" strike="noStrike" kern="1200" cap="none" spc="-150" normalizeH="0" baseline="0" noProof="0" dirty="0">
                <a:ln>
                  <a:noFill/>
                </a:ln>
                <a:solidFill>
                  <a:srgbClr val="002060"/>
                </a:solidFill>
                <a:effectLst/>
                <a:uLnTx/>
                <a:uFillTx/>
                <a:latin typeface="Arial" panose="020B0604020202020204" pitchFamily="34" charset="0"/>
                <a:ea typeface="+mn-ea"/>
                <a:cs typeface="+mn-cs"/>
              </a:rPr>
              <a:t> significa modo di porsi, di leggere, interpretare un fenomeno e, conseguentemente, di promuovere il cambiamento. </a:t>
            </a:r>
          </a:p>
          <a:p>
            <a:pPr marL="0" marR="0" lvl="0" indent="0" algn="just" defTabSz="914400" rtl="0" eaLnBrk="1" fontAlgn="base" latinLnBrk="0" hangingPunct="1">
              <a:lnSpc>
                <a:spcPct val="100000"/>
              </a:lnSpc>
              <a:spcBef>
                <a:spcPts val="700"/>
              </a:spcBef>
              <a:spcAft>
                <a:spcPct val="0"/>
              </a:spcAft>
              <a:buClr>
                <a:srgbClr val="EA157A"/>
              </a:buClr>
              <a:buSzPct val="60000"/>
              <a:buFontTx/>
              <a:buNone/>
              <a:tabLst/>
              <a:defRPr/>
            </a:pPr>
            <a:r>
              <a:rPr kumimoji="0" lang="it-IT" altLang="it-IT" sz="4000" b="1" i="0" u="none" strike="noStrike" kern="1200" cap="none" spc="-150" normalizeH="0" baseline="0" noProof="0" dirty="0">
                <a:ln>
                  <a:noFill/>
                </a:ln>
                <a:solidFill>
                  <a:srgbClr val="002060"/>
                </a:solidFill>
                <a:effectLst/>
                <a:uLnTx/>
                <a:uFillTx/>
                <a:latin typeface="Arial" panose="020B0604020202020204" pitchFamily="34" charset="0"/>
                <a:ea typeface="+mn-ea"/>
                <a:cs typeface="+mn-cs"/>
              </a:rPr>
              <a:t>In campo alcologico vuol dire avviare programmi che modifichino la cultura generale, sanitaria e sociale nei confronti delle bevande alcoliche.</a:t>
            </a:r>
          </a:p>
        </p:txBody>
      </p:sp>
      <p:sp>
        <p:nvSpPr>
          <p:cNvPr id="7" name="CasellaDiTesto 6">
            <a:extLst>
              <a:ext uri="{FF2B5EF4-FFF2-40B4-BE49-F238E27FC236}">
                <a16:creationId xmlns:a16="http://schemas.microsoft.com/office/drawing/2014/main" id="{5C5C5D1D-7C58-4EE8-BC69-2463B316EAB7}"/>
              </a:ext>
            </a:extLst>
          </p:cNvPr>
          <p:cNvSpPr txBox="1"/>
          <p:nvPr/>
        </p:nvSpPr>
        <p:spPr>
          <a:xfrm>
            <a:off x="195943" y="4728770"/>
            <a:ext cx="11800114" cy="1938992"/>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700"/>
              </a:spcBef>
              <a:spcAft>
                <a:spcPct val="0"/>
              </a:spcAft>
              <a:buClr>
                <a:srgbClr val="EA157A"/>
              </a:buClr>
              <a:buSzPct val="60000"/>
              <a:buFontTx/>
              <a:buNone/>
              <a:tabLst/>
              <a:defRPr/>
            </a:pPr>
            <a:r>
              <a:rPr kumimoji="0" lang="it-IT" altLang="it-IT" sz="4000" b="1" i="0" u="sng" strike="noStrike" kern="1200" cap="none" spc="-150" normalizeH="0" baseline="0" noProof="0" dirty="0">
                <a:ln>
                  <a:noFill/>
                </a:ln>
                <a:solidFill>
                  <a:srgbClr val="002060"/>
                </a:solidFill>
                <a:effectLst/>
                <a:uLnTx/>
                <a:uFillTx/>
                <a:latin typeface="Arial" panose="020B0604020202020204" pitchFamily="34" charset="0"/>
                <a:ea typeface="+mn-ea"/>
                <a:cs typeface="+mn-cs"/>
              </a:rPr>
              <a:t>Ecologico:</a:t>
            </a:r>
            <a:r>
              <a:rPr kumimoji="0" lang="it-IT" altLang="it-IT" sz="4000" b="1" i="0" u="none" strike="noStrike" kern="1200" cap="none" spc="-150" normalizeH="0" baseline="0" noProof="0" dirty="0">
                <a:ln>
                  <a:noFill/>
                </a:ln>
                <a:solidFill>
                  <a:srgbClr val="002060"/>
                </a:solidFill>
                <a:effectLst/>
                <a:uLnTx/>
                <a:uFillTx/>
                <a:latin typeface="Arial" panose="020B0604020202020204" pitchFamily="34" charset="0"/>
                <a:ea typeface="+mn-ea"/>
                <a:cs typeface="+mn-cs"/>
              </a:rPr>
              <a:t> si riconoscono i legami che esistono tra le persone e tra le diverse componenti che costituiscono una comunità familiare o locale.</a:t>
            </a:r>
            <a:endParaRPr kumimoji="0" lang="it-IT" altLang="it-IT" sz="4000" b="1" u="none" strike="noStrike" kern="1200" cap="none" spc="-150" normalizeH="0" baseline="0" noProof="0" dirty="0">
              <a:ln>
                <a:noFill/>
              </a:ln>
              <a:solidFill>
                <a:srgbClr val="002060"/>
              </a:solidFill>
              <a:effectLst/>
              <a:uLnTx/>
              <a:uFillTx/>
              <a:latin typeface="Arial" panose="020B0604020202020204" pitchFamily="34" charset="0"/>
              <a:ea typeface="+mn-ea"/>
              <a:cs typeface="+mn-cs"/>
            </a:endParaRPr>
          </a:p>
        </p:txBody>
      </p:sp>
      <p:sp>
        <p:nvSpPr>
          <p:cNvPr id="5" name="CasellaDiTesto 4">
            <a:extLst>
              <a:ext uri="{FF2B5EF4-FFF2-40B4-BE49-F238E27FC236}">
                <a16:creationId xmlns:a16="http://schemas.microsoft.com/office/drawing/2014/main" id="{7CED76E0-0D88-4E19-BBA5-41D163B09DB1}"/>
              </a:ext>
            </a:extLst>
          </p:cNvPr>
          <p:cNvSpPr txBox="1"/>
          <p:nvPr/>
        </p:nvSpPr>
        <p:spPr>
          <a:xfrm>
            <a:off x="10972800" y="5986446"/>
            <a:ext cx="889348" cy="584775"/>
          </a:xfrm>
          <a:prstGeom prst="rect">
            <a:avLst/>
          </a:prstGeom>
          <a:noFill/>
        </p:spPr>
        <p:txBody>
          <a:bodyPr wrap="square" rtlCol="0">
            <a:spAutoFit/>
          </a:bodyPr>
          <a:lstStyle/>
          <a:p>
            <a:pPr algn="ctr"/>
            <a:r>
              <a:rPr lang="it-IT" sz="3200" dirty="0"/>
              <a:t>17</a:t>
            </a:r>
          </a:p>
        </p:txBody>
      </p:sp>
    </p:spTree>
    <p:extLst>
      <p:ext uri="{BB962C8B-B14F-4D97-AF65-F5344CB8AC3E}">
        <p14:creationId xmlns:p14="http://schemas.microsoft.com/office/powerpoint/2010/main" val="357695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5C5C5D1D-7C58-4EE8-BC69-2463B316EAB7}"/>
              </a:ext>
            </a:extLst>
          </p:cNvPr>
          <p:cNvSpPr txBox="1"/>
          <p:nvPr/>
        </p:nvSpPr>
        <p:spPr>
          <a:xfrm>
            <a:off x="130628" y="235232"/>
            <a:ext cx="11800114" cy="2800767"/>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700"/>
              </a:spcBef>
              <a:spcAft>
                <a:spcPct val="0"/>
              </a:spcAft>
              <a:buClr>
                <a:srgbClr val="EA157A"/>
              </a:buClr>
              <a:buSzPct val="60000"/>
              <a:buFontTx/>
              <a:buNone/>
              <a:tabLst/>
              <a:defRPr/>
            </a:pPr>
            <a:r>
              <a:rPr kumimoji="0" lang="it-IT" altLang="it-IT" sz="4400" b="1" u="sng" strike="noStrike" kern="1200" cap="none" spc="-150" normalizeH="0" baseline="0" noProof="0" dirty="0">
                <a:ln>
                  <a:noFill/>
                </a:ln>
                <a:solidFill>
                  <a:srgbClr val="002060"/>
                </a:solidFill>
                <a:effectLst/>
                <a:uLnTx/>
                <a:uFillTx/>
                <a:latin typeface="Arial" panose="020B0604020202020204" pitchFamily="34" charset="0"/>
                <a:ea typeface="+mn-ea"/>
                <a:cs typeface="+mn-cs"/>
              </a:rPr>
              <a:t>L’ecologia di Hudolin</a:t>
            </a:r>
            <a:r>
              <a:rPr kumimoji="0" lang="it-IT" altLang="it-IT" sz="4400" b="1" u="none" strike="noStrike" kern="1200" cap="none" spc="-150" normalizeH="0" baseline="0" noProof="0" dirty="0">
                <a:ln>
                  <a:noFill/>
                </a:ln>
                <a:solidFill>
                  <a:srgbClr val="002060"/>
                </a:solidFill>
                <a:effectLst/>
                <a:uLnTx/>
                <a:uFillTx/>
                <a:latin typeface="Arial" panose="020B0604020202020204" pitchFamily="34" charset="0"/>
                <a:ea typeface="+mn-ea"/>
                <a:cs typeface="+mn-cs"/>
              </a:rPr>
              <a:t> si occupa del funzionamento degli esseri umani sia nel loro modo di porsi sul piano delle relazioni sia sul loro modo di vivere e pensare il mondo.</a:t>
            </a:r>
          </a:p>
        </p:txBody>
      </p:sp>
      <p:sp>
        <p:nvSpPr>
          <p:cNvPr id="12" name="CasellaDiTesto 11">
            <a:extLst>
              <a:ext uri="{FF2B5EF4-FFF2-40B4-BE49-F238E27FC236}">
                <a16:creationId xmlns:a16="http://schemas.microsoft.com/office/drawing/2014/main" id="{46AA2BA5-A743-4034-903C-F7198DF5A2FF}"/>
              </a:ext>
            </a:extLst>
          </p:cNvPr>
          <p:cNvSpPr txBox="1"/>
          <p:nvPr/>
        </p:nvSpPr>
        <p:spPr>
          <a:xfrm>
            <a:off x="207818" y="3144893"/>
            <a:ext cx="11776364" cy="3477875"/>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700"/>
              </a:spcBef>
              <a:spcAft>
                <a:spcPct val="0"/>
              </a:spcAft>
              <a:buClr>
                <a:srgbClr val="EA157A"/>
              </a:buClr>
              <a:buSzPct val="60000"/>
              <a:buFontTx/>
              <a:buNone/>
              <a:tabLst/>
              <a:defRPr/>
            </a:pPr>
            <a:r>
              <a:rPr kumimoji="0" lang="it-IT" altLang="it-IT" sz="4400" b="1" i="0" u="sng" strike="noStrike" kern="1200" cap="none" spc="-150" normalizeH="0" baseline="0" noProof="0" dirty="0">
                <a:ln>
                  <a:noFill/>
                </a:ln>
                <a:solidFill>
                  <a:srgbClr val="002060"/>
                </a:solidFill>
                <a:effectLst/>
                <a:uLnTx/>
                <a:uFillTx/>
                <a:latin typeface="Arial" panose="020B0604020202020204" pitchFamily="34" charset="0"/>
                <a:ea typeface="+mn-ea"/>
                <a:cs typeface="+mn-cs"/>
              </a:rPr>
              <a:t>Sociale:</a:t>
            </a:r>
            <a:r>
              <a:rPr kumimoji="0" lang="it-IT" altLang="it-IT" sz="4400" b="1" i="0" u="none" strike="noStrike" kern="1200" cap="none" spc="-150" normalizeH="0" baseline="0" noProof="0" dirty="0">
                <a:ln>
                  <a:noFill/>
                </a:ln>
                <a:solidFill>
                  <a:srgbClr val="002060"/>
                </a:solidFill>
                <a:effectLst/>
                <a:uLnTx/>
                <a:uFillTx/>
                <a:latin typeface="Arial" panose="020B0604020202020204" pitchFamily="34" charset="0"/>
                <a:ea typeface="+mn-ea"/>
                <a:cs typeface="+mn-cs"/>
              </a:rPr>
              <a:t> si sottolinea che tutti i problemi comportamentali, compresi quelli alcolcorrelati, ma anche quelli culturali, economici e politici, hanno la loro soluzione nei rapporti sociali esistenti.</a:t>
            </a:r>
          </a:p>
        </p:txBody>
      </p:sp>
      <p:sp>
        <p:nvSpPr>
          <p:cNvPr id="4" name="CasellaDiTesto 3">
            <a:extLst>
              <a:ext uri="{FF2B5EF4-FFF2-40B4-BE49-F238E27FC236}">
                <a16:creationId xmlns:a16="http://schemas.microsoft.com/office/drawing/2014/main" id="{732654C8-85B4-4C34-B455-D775BD4EF52E}"/>
              </a:ext>
            </a:extLst>
          </p:cNvPr>
          <p:cNvSpPr txBox="1"/>
          <p:nvPr/>
        </p:nvSpPr>
        <p:spPr>
          <a:xfrm>
            <a:off x="10972800" y="5986446"/>
            <a:ext cx="889348" cy="584775"/>
          </a:xfrm>
          <a:prstGeom prst="rect">
            <a:avLst/>
          </a:prstGeom>
          <a:noFill/>
        </p:spPr>
        <p:txBody>
          <a:bodyPr wrap="square" rtlCol="0">
            <a:spAutoFit/>
          </a:bodyPr>
          <a:lstStyle/>
          <a:p>
            <a:pPr algn="ctr"/>
            <a:r>
              <a:rPr lang="it-IT" sz="3200"/>
              <a:t>18</a:t>
            </a:r>
            <a:endParaRPr lang="it-IT" sz="3200" dirty="0"/>
          </a:p>
        </p:txBody>
      </p:sp>
    </p:spTree>
    <p:extLst>
      <p:ext uri="{BB962C8B-B14F-4D97-AF65-F5344CB8AC3E}">
        <p14:creationId xmlns:p14="http://schemas.microsoft.com/office/powerpoint/2010/main" val="415813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5C5C5D1D-7C58-4EE8-BC69-2463B316EAB7}"/>
              </a:ext>
            </a:extLst>
          </p:cNvPr>
          <p:cNvSpPr txBox="1"/>
          <p:nvPr/>
        </p:nvSpPr>
        <p:spPr>
          <a:xfrm>
            <a:off x="380999" y="282472"/>
            <a:ext cx="5435601" cy="1862048"/>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700"/>
              </a:spcBef>
              <a:spcAft>
                <a:spcPct val="0"/>
              </a:spcAft>
              <a:buClr>
                <a:srgbClr val="EA157A"/>
              </a:buClr>
              <a:buSzPct val="60000"/>
              <a:buFontTx/>
              <a:buNone/>
              <a:tabLst/>
              <a:defRPr/>
            </a:pPr>
            <a:r>
              <a:rPr kumimoji="0" lang="it-IT" altLang="it-IT" sz="11500" b="1" strike="noStrike" kern="1200" cap="none" spc="-150" normalizeH="0" baseline="0" noProof="0" dirty="0">
                <a:ln>
                  <a:noFill/>
                </a:ln>
                <a:solidFill>
                  <a:srgbClr val="002060"/>
                </a:solidFill>
                <a:effectLst/>
                <a:uLnTx/>
                <a:uFillTx/>
                <a:latin typeface="Algerian" panose="04020705040A02060702" pitchFamily="82" charset="0"/>
              </a:rPr>
              <a:t>Grazie</a:t>
            </a:r>
          </a:p>
        </p:txBody>
      </p:sp>
      <p:pic>
        <p:nvPicPr>
          <p:cNvPr id="2" name="Immagine 1">
            <a:extLst>
              <a:ext uri="{FF2B5EF4-FFF2-40B4-BE49-F238E27FC236}">
                <a16:creationId xmlns:a16="http://schemas.microsoft.com/office/drawing/2014/main" id="{60D292E7-BCDF-4208-8DC9-9083676D1C10}"/>
              </a:ext>
            </a:extLst>
          </p:cNvPr>
          <p:cNvPicPr>
            <a:picLocks noChangeAspect="1"/>
          </p:cNvPicPr>
          <p:nvPr/>
        </p:nvPicPr>
        <p:blipFill>
          <a:blip r:embed="rId2"/>
          <a:stretch>
            <a:fillRect/>
          </a:stretch>
        </p:blipFill>
        <p:spPr>
          <a:xfrm>
            <a:off x="749298" y="2144520"/>
            <a:ext cx="4699001" cy="4431008"/>
          </a:xfrm>
          <a:prstGeom prst="rect">
            <a:avLst/>
          </a:prstGeom>
        </p:spPr>
      </p:pic>
      <p:pic>
        <p:nvPicPr>
          <p:cNvPr id="3" name="Immagine 2">
            <a:extLst>
              <a:ext uri="{FF2B5EF4-FFF2-40B4-BE49-F238E27FC236}">
                <a16:creationId xmlns:a16="http://schemas.microsoft.com/office/drawing/2014/main" id="{2885FE76-45E5-48A9-B57A-0CC653F82DF6}"/>
              </a:ext>
            </a:extLst>
          </p:cNvPr>
          <p:cNvPicPr>
            <a:picLocks noChangeAspect="1"/>
          </p:cNvPicPr>
          <p:nvPr/>
        </p:nvPicPr>
        <p:blipFill rotWithShape="1">
          <a:blip r:embed="rId3"/>
          <a:srcRect l="4408" r="4218"/>
          <a:stretch/>
        </p:blipFill>
        <p:spPr>
          <a:xfrm>
            <a:off x="6286500" y="282472"/>
            <a:ext cx="5524500" cy="4314928"/>
          </a:xfrm>
          <a:prstGeom prst="rect">
            <a:avLst/>
          </a:prstGeom>
        </p:spPr>
      </p:pic>
      <p:sp>
        <p:nvSpPr>
          <p:cNvPr id="6" name="CasellaDiTesto 5">
            <a:extLst>
              <a:ext uri="{FF2B5EF4-FFF2-40B4-BE49-F238E27FC236}">
                <a16:creationId xmlns:a16="http://schemas.microsoft.com/office/drawing/2014/main" id="{C0EAC798-8FBB-4631-B82C-22436007B23C}"/>
              </a:ext>
            </a:extLst>
          </p:cNvPr>
          <p:cNvSpPr txBox="1"/>
          <p:nvPr/>
        </p:nvSpPr>
        <p:spPr>
          <a:xfrm>
            <a:off x="6286500" y="4713480"/>
            <a:ext cx="5524500" cy="1862048"/>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700"/>
              </a:spcBef>
              <a:spcAft>
                <a:spcPct val="0"/>
              </a:spcAft>
              <a:buClr>
                <a:srgbClr val="EA157A"/>
              </a:buClr>
              <a:buSzPct val="60000"/>
              <a:buFontTx/>
              <a:buNone/>
              <a:tabLst/>
              <a:defRPr/>
            </a:pPr>
            <a:r>
              <a:rPr kumimoji="0" lang="it-IT" altLang="it-IT" sz="11500" b="1" strike="noStrike" kern="1200" cap="none" spc="-150" normalizeH="0" baseline="0" noProof="0" dirty="0">
                <a:ln>
                  <a:noFill/>
                </a:ln>
                <a:solidFill>
                  <a:srgbClr val="002060"/>
                </a:solidFill>
                <a:effectLst/>
                <a:uLnTx/>
                <a:uFillTx/>
                <a:latin typeface="Algerian" panose="04020705040A02060702" pitchFamily="82" charset="0"/>
              </a:rPr>
              <a:t>a tutti</a:t>
            </a:r>
          </a:p>
        </p:txBody>
      </p:sp>
    </p:spTree>
    <p:extLst>
      <p:ext uri="{BB962C8B-B14F-4D97-AF65-F5344CB8AC3E}">
        <p14:creationId xmlns:p14="http://schemas.microsoft.com/office/powerpoint/2010/main" val="260493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par>
                          <p:cTn id="11" fill="hold">
                            <p:stCondLst>
                              <p:cond delay="500"/>
                            </p:stCondLst>
                            <p:childTnLst>
                              <p:par>
                                <p:cTn id="12" presetID="45" presetClass="entr" presetSubtype="0" fill="hold" grpId="1"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ppt_w</p:attrName>
                                        </p:attrNameLst>
                                      </p:cBhvr>
                                      <p:tavLst>
                                        <p:tav tm="0" fmla="#ppt_w*sin(2.5*pi*$)">
                                          <p:val>
                                            <p:fltVal val="0"/>
                                          </p:val>
                                        </p:tav>
                                        <p:tav tm="100000">
                                          <p:val>
                                            <p:fltVal val="1"/>
                                          </p:val>
                                        </p:tav>
                                      </p:tavLst>
                                    </p:anim>
                                    <p:anim calcmode="lin" valueType="num">
                                      <p:cBhvr>
                                        <p:cTn id="16" dur="2000" fill="hold"/>
                                        <p:tgtEl>
                                          <p:spTgt spid="7"/>
                                        </p:tgtEl>
                                        <p:attrNameLst>
                                          <p:attrName>ppt_h</p:attrName>
                                        </p:attrNameLst>
                                      </p:cBhvr>
                                      <p:tavLst>
                                        <p:tav tm="0">
                                          <p:val>
                                            <p:strVal val="#ppt_h"/>
                                          </p:val>
                                        </p:tav>
                                        <p:tav tm="100000">
                                          <p:val>
                                            <p:strVal val="#ppt_h"/>
                                          </p:val>
                                        </p:tav>
                                      </p:tavLst>
                                    </p:anim>
                                  </p:childTnLst>
                                </p:cTn>
                              </p:par>
                              <p:par>
                                <p:cTn id="17" presetID="45"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anim calcmode="lin" valueType="num">
                                      <p:cBhvr>
                                        <p:cTn id="20" dur="2000" fill="hold"/>
                                        <p:tgtEl>
                                          <p:spTgt spid="6"/>
                                        </p:tgtEl>
                                        <p:attrNameLst>
                                          <p:attrName>ppt_w</p:attrName>
                                        </p:attrNameLst>
                                      </p:cBhvr>
                                      <p:tavLst>
                                        <p:tav tm="0" fmla="#ppt_w*sin(2.5*pi*$)">
                                          <p:val>
                                            <p:fltVal val="0"/>
                                          </p:val>
                                        </p:tav>
                                        <p:tav tm="100000">
                                          <p:val>
                                            <p:fltVal val="1"/>
                                          </p:val>
                                        </p:tav>
                                      </p:tavLst>
                                    </p:anim>
                                    <p:anim calcmode="lin" valueType="num">
                                      <p:cBhvr>
                                        <p:cTn id="21" dur="2000" fill="hold"/>
                                        <p:tgtEl>
                                          <p:spTgt spid="6"/>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5" presetClass="entr" presetSubtype="0" fill="hold" nodeType="afterEffect">
                                  <p:stCondLst>
                                    <p:cond delay="5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000"/>
                                        <p:tgtEl>
                                          <p:spTgt spid="2"/>
                                        </p:tgtEl>
                                      </p:cBhvr>
                                    </p:animEffect>
                                    <p:anim calcmode="lin" valueType="num">
                                      <p:cBhvr>
                                        <p:cTn id="26" dur="2000" fill="hold"/>
                                        <p:tgtEl>
                                          <p:spTgt spid="2"/>
                                        </p:tgtEl>
                                        <p:attrNameLst>
                                          <p:attrName>ppt_w</p:attrName>
                                        </p:attrNameLst>
                                      </p:cBhvr>
                                      <p:tavLst>
                                        <p:tav tm="0" fmla="#ppt_w*sin(2.5*pi*$)">
                                          <p:val>
                                            <p:fltVal val="0"/>
                                          </p:val>
                                        </p:tav>
                                        <p:tav tm="100000">
                                          <p:val>
                                            <p:fltVal val="1"/>
                                          </p:val>
                                        </p:tav>
                                      </p:tavLst>
                                    </p:anim>
                                    <p:anim calcmode="lin" valueType="num">
                                      <p:cBhvr>
                                        <p:cTn id="27" dur="2000" fill="hold"/>
                                        <p:tgtEl>
                                          <p:spTgt spid="2"/>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5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2000"/>
                                        <p:tgtEl>
                                          <p:spTgt spid="3"/>
                                        </p:tgtEl>
                                      </p:cBhvr>
                                    </p:animEffect>
                                    <p:anim calcmode="lin" valueType="num">
                                      <p:cBhvr>
                                        <p:cTn id="31" dur="2000" fill="hold"/>
                                        <p:tgtEl>
                                          <p:spTgt spid="3"/>
                                        </p:tgtEl>
                                        <p:attrNameLst>
                                          <p:attrName>ppt_w</p:attrName>
                                        </p:attrNameLst>
                                      </p:cBhvr>
                                      <p:tavLst>
                                        <p:tav tm="0" fmla="#ppt_w*sin(2.5*pi*$)">
                                          <p:val>
                                            <p:fltVal val="0"/>
                                          </p:val>
                                        </p:tav>
                                        <p:tav tm="100000">
                                          <p:val>
                                            <p:fltVal val="1"/>
                                          </p:val>
                                        </p:tav>
                                      </p:tavLst>
                                    </p:anim>
                                    <p:anim calcmode="lin" valueType="num">
                                      <p:cBhvr>
                                        <p:cTn id="32"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5CE2E45-8869-40E4-9CE1-D2B4A30B328A}"/>
              </a:ext>
            </a:extLst>
          </p:cNvPr>
          <p:cNvSpPr txBox="1"/>
          <p:nvPr/>
        </p:nvSpPr>
        <p:spPr>
          <a:xfrm>
            <a:off x="172572" y="3647654"/>
            <a:ext cx="11846856"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150" normalizeH="0" baseline="0" noProof="0" dirty="0">
                <a:ln>
                  <a:noFill/>
                </a:ln>
                <a:solidFill>
                  <a:srgbClr val="002060"/>
                </a:solidFill>
                <a:effectLst/>
                <a:uLnTx/>
                <a:uFillTx/>
                <a:latin typeface="Calibri" panose="020F0502020204030204"/>
                <a:ea typeface="+mn-ea"/>
                <a:cs typeface="+mn-cs"/>
              </a:rPr>
              <a:t>Antropologia: studio dell'uomo, delle sue caratteristiche e del suo comportamento culturale, quella che  studia, la mentalità delle diverse comunità etniche o di diversi gruppi sociali.</a:t>
            </a:r>
          </a:p>
        </p:txBody>
      </p:sp>
      <p:sp>
        <p:nvSpPr>
          <p:cNvPr id="8" name="CasellaDiTesto 7">
            <a:extLst>
              <a:ext uri="{FF2B5EF4-FFF2-40B4-BE49-F238E27FC236}">
                <a16:creationId xmlns:a16="http://schemas.microsoft.com/office/drawing/2014/main" id="{5002A836-6A91-43C0-8F66-56F8ADC05501}"/>
              </a:ext>
            </a:extLst>
          </p:cNvPr>
          <p:cNvSpPr txBox="1"/>
          <p:nvPr/>
        </p:nvSpPr>
        <p:spPr>
          <a:xfrm>
            <a:off x="178131" y="199532"/>
            <a:ext cx="117466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150" normalizeH="0" baseline="0" noProof="0" dirty="0">
                <a:ln>
                  <a:noFill/>
                </a:ln>
                <a:solidFill>
                  <a:srgbClr val="002060"/>
                </a:solidFill>
                <a:effectLst/>
                <a:uLnTx/>
                <a:uFillTx/>
                <a:latin typeface="Algerian" panose="04020705040A02060702" pitchFamily="82" charset="0"/>
                <a:ea typeface="+mn-ea"/>
                <a:cs typeface="+mn-cs"/>
              </a:rPr>
              <a:t>Cos’è la spiritualità antropologica</a:t>
            </a:r>
          </a:p>
        </p:txBody>
      </p:sp>
      <p:sp>
        <p:nvSpPr>
          <p:cNvPr id="9" name="CasellaDiTesto 8">
            <a:extLst>
              <a:ext uri="{FF2B5EF4-FFF2-40B4-BE49-F238E27FC236}">
                <a16:creationId xmlns:a16="http://schemas.microsoft.com/office/drawing/2014/main" id="{A4C0121F-C9FB-4B4C-B3F6-A1F3C8C147C7}"/>
              </a:ext>
            </a:extLst>
          </p:cNvPr>
          <p:cNvSpPr txBox="1"/>
          <p:nvPr/>
        </p:nvSpPr>
        <p:spPr>
          <a:xfrm>
            <a:off x="189249" y="1086689"/>
            <a:ext cx="11835738"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150" normalizeH="0" baseline="0" noProof="0" dirty="0">
                <a:ln>
                  <a:noFill/>
                </a:ln>
                <a:solidFill>
                  <a:srgbClr val="002060"/>
                </a:solidFill>
                <a:effectLst/>
                <a:uLnTx/>
                <a:uFillTx/>
                <a:latin typeface="Calibri" panose="020F0502020204030204"/>
                <a:ea typeface="+mn-ea"/>
                <a:cs typeface="+mn-cs"/>
              </a:rPr>
              <a:t>Spiritualità: è la capacità di una persona di comprendere se stessa, ossia la capacità di trovare le risposte alle domande: chi sono? da dove provengo?</a:t>
            </a:r>
          </a:p>
        </p:txBody>
      </p:sp>
      <p:sp>
        <p:nvSpPr>
          <p:cNvPr id="2" name="CasellaDiTesto 1">
            <a:extLst>
              <a:ext uri="{FF2B5EF4-FFF2-40B4-BE49-F238E27FC236}">
                <a16:creationId xmlns:a16="http://schemas.microsoft.com/office/drawing/2014/main" id="{D68C451F-A083-414B-85BB-E5B7B10BAD04}"/>
              </a:ext>
            </a:extLst>
          </p:cNvPr>
          <p:cNvSpPr txBox="1"/>
          <p:nvPr/>
        </p:nvSpPr>
        <p:spPr>
          <a:xfrm>
            <a:off x="10847540" y="5771311"/>
            <a:ext cx="889348" cy="584775"/>
          </a:xfrm>
          <a:prstGeom prst="rect">
            <a:avLst/>
          </a:prstGeom>
          <a:noFill/>
        </p:spPr>
        <p:txBody>
          <a:bodyPr wrap="square" rtlCol="0">
            <a:spAutoFit/>
          </a:bodyPr>
          <a:lstStyle/>
          <a:p>
            <a:pPr algn="ctr"/>
            <a:r>
              <a:rPr lang="it-IT" sz="3200" dirty="0"/>
              <a:t>3</a:t>
            </a:r>
          </a:p>
        </p:txBody>
      </p:sp>
    </p:spTree>
    <p:extLst>
      <p:ext uri="{BB962C8B-B14F-4D97-AF65-F5344CB8AC3E}">
        <p14:creationId xmlns:p14="http://schemas.microsoft.com/office/powerpoint/2010/main" val="355632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5CE2E45-8869-40E4-9CE1-D2B4A30B328A}"/>
              </a:ext>
            </a:extLst>
          </p:cNvPr>
          <p:cNvSpPr txBox="1"/>
          <p:nvPr/>
        </p:nvSpPr>
        <p:spPr>
          <a:xfrm>
            <a:off x="139529" y="385929"/>
            <a:ext cx="864140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600" b="1" i="0" u="none" strike="noStrike" kern="1200" cap="none" spc="0" normalizeH="0" baseline="0" noProof="0" dirty="0">
                <a:ln>
                  <a:noFill/>
                </a:ln>
                <a:solidFill>
                  <a:srgbClr val="002060"/>
                </a:solidFill>
                <a:effectLst/>
                <a:uLnTx/>
                <a:uFillTx/>
                <a:latin typeface="Calibri" panose="020F0502020204030204"/>
                <a:ea typeface="+mn-ea"/>
                <a:cs typeface="+mn-cs"/>
              </a:rPr>
              <a:t>Religione e spiritualità sono la stessa cosa?</a:t>
            </a:r>
          </a:p>
        </p:txBody>
      </p:sp>
      <p:sp>
        <p:nvSpPr>
          <p:cNvPr id="3" name="CasellaDiTesto 2">
            <a:extLst>
              <a:ext uri="{FF2B5EF4-FFF2-40B4-BE49-F238E27FC236}">
                <a16:creationId xmlns:a16="http://schemas.microsoft.com/office/drawing/2014/main" id="{6AF30C24-C91C-495B-A735-0807A62E1F8A}"/>
              </a:ext>
            </a:extLst>
          </p:cNvPr>
          <p:cNvSpPr txBox="1"/>
          <p:nvPr/>
        </p:nvSpPr>
        <p:spPr>
          <a:xfrm>
            <a:off x="139529" y="2544911"/>
            <a:ext cx="11912942"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150" normalizeH="0" baseline="0" noProof="0" dirty="0">
                <a:ln>
                  <a:noFill/>
                </a:ln>
                <a:solidFill>
                  <a:srgbClr val="C00000"/>
                </a:solidFill>
                <a:effectLst/>
                <a:uLnTx/>
                <a:uFillTx/>
                <a:latin typeface="Calibri" panose="020F0502020204030204"/>
                <a:ea typeface="+mn-ea"/>
                <a:cs typeface="+mn-cs"/>
              </a:rPr>
              <a:t>La spiritualità antropologica non ha niente a che fare con la religiosità, senza per altro escluderla, ma piuttosto alla coscienza individuale come sinonimo di consapevolezza, tra ciò che è giusto o ciò che è sbagliato.</a:t>
            </a:r>
          </a:p>
        </p:txBody>
      </p:sp>
      <p:pic>
        <p:nvPicPr>
          <p:cNvPr id="2" name="Immagine 1">
            <a:extLst>
              <a:ext uri="{FF2B5EF4-FFF2-40B4-BE49-F238E27FC236}">
                <a16:creationId xmlns:a16="http://schemas.microsoft.com/office/drawing/2014/main" id="{D87A48BA-AC85-46CB-B271-D2554A9FB857}"/>
              </a:ext>
            </a:extLst>
          </p:cNvPr>
          <p:cNvPicPr>
            <a:picLocks noChangeAspect="1"/>
          </p:cNvPicPr>
          <p:nvPr/>
        </p:nvPicPr>
        <p:blipFill>
          <a:blip r:embed="rId2"/>
          <a:stretch>
            <a:fillRect/>
          </a:stretch>
        </p:blipFill>
        <p:spPr>
          <a:xfrm>
            <a:off x="9083749" y="385928"/>
            <a:ext cx="2874593" cy="2123657"/>
          </a:xfrm>
          <a:prstGeom prst="rect">
            <a:avLst/>
          </a:prstGeom>
        </p:spPr>
      </p:pic>
      <p:sp>
        <p:nvSpPr>
          <p:cNvPr id="5" name="CasellaDiTesto 4">
            <a:extLst>
              <a:ext uri="{FF2B5EF4-FFF2-40B4-BE49-F238E27FC236}">
                <a16:creationId xmlns:a16="http://schemas.microsoft.com/office/drawing/2014/main" id="{0CA55E9B-DAAC-4FAC-92CD-DB1C2324C36A}"/>
              </a:ext>
            </a:extLst>
          </p:cNvPr>
          <p:cNvSpPr txBox="1"/>
          <p:nvPr/>
        </p:nvSpPr>
        <p:spPr>
          <a:xfrm>
            <a:off x="10847540" y="5771311"/>
            <a:ext cx="889348" cy="584775"/>
          </a:xfrm>
          <a:prstGeom prst="rect">
            <a:avLst/>
          </a:prstGeom>
          <a:noFill/>
        </p:spPr>
        <p:txBody>
          <a:bodyPr wrap="square" rtlCol="0">
            <a:spAutoFit/>
          </a:bodyPr>
          <a:lstStyle/>
          <a:p>
            <a:pPr algn="ctr"/>
            <a:r>
              <a:rPr lang="it-IT" sz="3200" dirty="0"/>
              <a:t>4</a:t>
            </a:r>
          </a:p>
        </p:txBody>
      </p:sp>
    </p:spTree>
    <p:extLst>
      <p:ext uri="{BB962C8B-B14F-4D97-AF65-F5344CB8AC3E}">
        <p14:creationId xmlns:p14="http://schemas.microsoft.com/office/powerpoint/2010/main" val="9540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95067F7-A85F-4AAB-92D0-9BCFF36C8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8161" y="628233"/>
            <a:ext cx="3065810" cy="2862322"/>
          </a:xfrm>
          <a:prstGeom prst="rect">
            <a:avLst/>
          </a:prstGeom>
        </p:spPr>
      </p:pic>
      <p:sp>
        <p:nvSpPr>
          <p:cNvPr id="10" name="CasellaDiTesto 9">
            <a:extLst>
              <a:ext uri="{FF2B5EF4-FFF2-40B4-BE49-F238E27FC236}">
                <a16:creationId xmlns:a16="http://schemas.microsoft.com/office/drawing/2014/main" id="{36E55396-9B9F-427A-9457-597E0ECFF494}"/>
              </a:ext>
            </a:extLst>
          </p:cNvPr>
          <p:cNvSpPr txBox="1"/>
          <p:nvPr/>
        </p:nvSpPr>
        <p:spPr>
          <a:xfrm>
            <a:off x="278030" y="628233"/>
            <a:ext cx="8440086"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500" b="1" i="0" u="none" strike="noStrike" kern="1200" cap="none" spc="-150" normalizeH="0" baseline="0" noProof="0" dirty="0">
                <a:ln>
                  <a:noFill/>
                </a:ln>
                <a:solidFill>
                  <a:prstClr val="black"/>
                </a:solidFill>
                <a:effectLst/>
                <a:uLnTx/>
                <a:uFillTx/>
                <a:latin typeface="Calibri" panose="020F0502020204030204"/>
                <a:ea typeface="+mn-ea"/>
                <a:cs typeface="+mn-cs"/>
              </a:rPr>
              <a:t>Nei programmi ecologici territoriali dobbiamo rivolgere più attenzione all’etica del lavoro e alla spiritualità antropologica. </a:t>
            </a:r>
          </a:p>
        </p:txBody>
      </p:sp>
      <p:sp>
        <p:nvSpPr>
          <p:cNvPr id="11" name="CasellaDiTesto 10">
            <a:extLst>
              <a:ext uri="{FF2B5EF4-FFF2-40B4-BE49-F238E27FC236}">
                <a16:creationId xmlns:a16="http://schemas.microsoft.com/office/drawing/2014/main" id="{73C8C7E6-5D81-4C17-B44E-D73E2481811B}"/>
              </a:ext>
            </a:extLst>
          </p:cNvPr>
          <p:cNvSpPr txBox="1"/>
          <p:nvPr/>
        </p:nvSpPr>
        <p:spPr>
          <a:xfrm>
            <a:off x="172572" y="3676205"/>
            <a:ext cx="11846856" cy="2215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600" b="1" i="0" u="none" strike="noStrike" kern="1200" cap="none" spc="-150" normalizeH="0" baseline="0" noProof="0" dirty="0">
                <a:ln>
                  <a:noFill/>
                </a:ln>
                <a:solidFill>
                  <a:srgbClr val="002060"/>
                </a:solidFill>
                <a:effectLst/>
                <a:uLnTx/>
                <a:uFillTx/>
                <a:latin typeface="Calibri" panose="020F0502020204030204"/>
                <a:ea typeface="+mn-ea"/>
                <a:cs typeface="+mn-cs"/>
              </a:rPr>
              <a:t>Non basta parlare in modo formale della catastrofe ecologica, ma è necessario influire sulla cultura facendo crescere azioni positive umane.</a:t>
            </a:r>
          </a:p>
        </p:txBody>
      </p:sp>
      <p:sp>
        <p:nvSpPr>
          <p:cNvPr id="5" name="CasellaDiTesto 4">
            <a:extLst>
              <a:ext uri="{FF2B5EF4-FFF2-40B4-BE49-F238E27FC236}">
                <a16:creationId xmlns:a16="http://schemas.microsoft.com/office/drawing/2014/main" id="{7C354E43-FF85-4DAE-9138-4E72566D8123}"/>
              </a:ext>
            </a:extLst>
          </p:cNvPr>
          <p:cNvSpPr txBox="1"/>
          <p:nvPr/>
        </p:nvSpPr>
        <p:spPr>
          <a:xfrm>
            <a:off x="10847540" y="5771311"/>
            <a:ext cx="889348" cy="584775"/>
          </a:xfrm>
          <a:prstGeom prst="rect">
            <a:avLst/>
          </a:prstGeom>
          <a:noFill/>
        </p:spPr>
        <p:txBody>
          <a:bodyPr wrap="square" rtlCol="0">
            <a:spAutoFit/>
          </a:bodyPr>
          <a:lstStyle/>
          <a:p>
            <a:pPr algn="ctr"/>
            <a:r>
              <a:rPr lang="it-IT" sz="3200" dirty="0"/>
              <a:t>5</a:t>
            </a:r>
          </a:p>
        </p:txBody>
      </p:sp>
    </p:spTree>
    <p:extLst>
      <p:ext uri="{BB962C8B-B14F-4D97-AF65-F5344CB8AC3E}">
        <p14:creationId xmlns:p14="http://schemas.microsoft.com/office/powerpoint/2010/main" val="161855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5CE2E45-8869-40E4-9CE1-D2B4A30B328A}"/>
              </a:ext>
            </a:extLst>
          </p:cNvPr>
          <p:cNvSpPr txBox="1"/>
          <p:nvPr/>
        </p:nvSpPr>
        <p:spPr>
          <a:xfrm>
            <a:off x="139528" y="121918"/>
            <a:ext cx="1191294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a:noFill/>
                </a:ln>
                <a:solidFill>
                  <a:srgbClr val="002060"/>
                </a:solidFill>
                <a:effectLst/>
                <a:uLnTx/>
                <a:uFillTx/>
                <a:latin typeface="Calibri" panose="020F0502020204030204"/>
                <a:ea typeface="+mn-ea"/>
                <a:cs typeface="+mn-cs"/>
              </a:rPr>
              <a:t>A chi ci rivolgiamo quando parliamo di spiritualità antropologica?</a:t>
            </a:r>
          </a:p>
        </p:txBody>
      </p:sp>
      <p:sp>
        <p:nvSpPr>
          <p:cNvPr id="6" name="CasellaDiTesto 5">
            <a:extLst>
              <a:ext uri="{FF2B5EF4-FFF2-40B4-BE49-F238E27FC236}">
                <a16:creationId xmlns:a16="http://schemas.microsoft.com/office/drawing/2014/main" id="{B01B0EEF-0129-4D58-8301-211F33E6AE6A}"/>
              </a:ext>
            </a:extLst>
          </p:cNvPr>
          <p:cNvSpPr txBox="1"/>
          <p:nvPr/>
        </p:nvSpPr>
        <p:spPr>
          <a:xfrm>
            <a:off x="139528" y="1758814"/>
            <a:ext cx="11912942"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150" normalizeH="0" baseline="0" noProof="0" dirty="0">
                <a:ln>
                  <a:noFill/>
                </a:ln>
                <a:solidFill>
                  <a:srgbClr val="C00000"/>
                </a:solidFill>
                <a:effectLst/>
                <a:uLnTx/>
                <a:uFillTx/>
                <a:latin typeface="Calibri" panose="020F0502020204030204"/>
                <a:ea typeface="+mn-ea"/>
                <a:cs typeface="+mn-cs"/>
              </a:rPr>
              <a:t>Siccome riguarda la  cultura di una comunità, nell’insieme del suo sviluppo, ci rivolgiamo a tutti, solo con l’impegno e l’esempio  della persona, della famiglia, della comunità, cercando di condizionare le scelte politiche, possiamo aspirare a un mondo che abbia come  primo obiettivo la conquista della PACE e della convivenza pacifica, per tutti.</a:t>
            </a:r>
          </a:p>
        </p:txBody>
      </p:sp>
      <p:sp>
        <p:nvSpPr>
          <p:cNvPr id="5" name="CasellaDiTesto 4">
            <a:extLst>
              <a:ext uri="{FF2B5EF4-FFF2-40B4-BE49-F238E27FC236}">
                <a16:creationId xmlns:a16="http://schemas.microsoft.com/office/drawing/2014/main" id="{E9D91E49-0C39-4586-8B75-AD60D9F3B1AF}"/>
              </a:ext>
            </a:extLst>
          </p:cNvPr>
          <p:cNvSpPr txBox="1"/>
          <p:nvPr/>
        </p:nvSpPr>
        <p:spPr>
          <a:xfrm>
            <a:off x="10847540" y="5771311"/>
            <a:ext cx="889348" cy="584775"/>
          </a:xfrm>
          <a:prstGeom prst="rect">
            <a:avLst/>
          </a:prstGeom>
          <a:noFill/>
        </p:spPr>
        <p:txBody>
          <a:bodyPr wrap="square" rtlCol="0">
            <a:spAutoFit/>
          </a:bodyPr>
          <a:lstStyle/>
          <a:p>
            <a:pPr algn="ctr"/>
            <a:r>
              <a:rPr lang="it-IT" sz="3200" dirty="0"/>
              <a:t>6</a:t>
            </a:r>
          </a:p>
        </p:txBody>
      </p:sp>
    </p:spTree>
    <p:extLst>
      <p:ext uri="{BB962C8B-B14F-4D97-AF65-F5344CB8AC3E}">
        <p14:creationId xmlns:p14="http://schemas.microsoft.com/office/powerpoint/2010/main" val="16605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5CE2E45-8869-40E4-9CE1-D2B4A30B328A}"/>
              </a:ext>
            </a:extLst>
          </p:cNvPr>
          <p:cNvSpPr txBox="1"/>
          <p:nvPr/>
        </p:nvSpPr>
        <p:spPr>
          <a:xfrm>
            <a:off x="130628" y="235232"/>
            <a:ext cx="1193074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a:noFill/>
                </a:ln>
                <a:solidFill>
                  <a:srgbClr val="002060"/>
                </a:solidFill>
                <a:effectLst/>
                <a:uLnTx/>
                <a:uFillTx/>
                <a:latin typeface="Algerian" panose="04020705040A02060702" pitchFamily="82" charset="0"/>
                <a:ea typeface="+mn-ea"/>
                <a:cs typeface="+mn-cs"/>
              </a:rPr>
              <a:t>Che cosa è l’ecologia sociale?</a:t>
            </a:r>
          </a:p>
        </p:txBody>
      </p:sp>
      <p:sp>
        <p:nvSpPr>
          <p:cNvPr id="6" name="CasellaDiTesto 5">
            <a:extLst>
              <a:ext uri="{FF2B5EF4-FFF2-40B4-BE49-F238E27FC236}">
                <a16:creationId xmlns:a16="http://schemas.microsoft.com/office/drawing/2014/main" id="{74162436-8E83-4234-946B-5C290415E89A}"/>
              </a:ext>
            </a:extLst>
          </p:cNvPr>
          <p:cNvSpPr txBox="1"/>
          <p:nvPr/>
        </p:nvSpPr>
        <p:spPr>
          <a:xfrm>
            <a:off x="130628" y="1305342"/>
            <a:ext cx="1193074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150" normalizeH="0" baseline="0" noProof="0" dirty="0">
                <a:ln>
                  <a:noFill/>
                </a:ln>
                <a:solidFill>
                  <a:srgbClr val="002060"/>
                </a:solidFill>
                <a:effectLst/>
                <a:uLnTx/>
                <a:uFillTx/>
                <a:latin typeface="Calibri" panose="020F0502020204030204"/>
                <a:ea typeface="+mn-ea"/>
                <a:cs typeface="+mn-cs"/>
              </a:rPr>
              <a:t>L’enciclopedia Treccani definisce il termine ecologia: “studio delle relazioni tra gli organismi viventi e l’ambiente che li ospita”.  </a:t>
            </a:r>
          </a:p>
        </p:txBody>
      </p:sp>
      <p:sp>
        <p:nvSpPr>
          <p:cNvPr id="5" name="CasellaDiTesto 4">
            <a:extLst>
              <a:ext uri="{FF2B5EF4-FFF2-40B4-BE49-F238E27FC236}">
                <a16:creationId xmlns:a16="http://schemas.microsoft.com/office/drawing/2014/main" id="{6C04A83F-C54F-492B-8CEC-AA953B781C75}"/>
              </a:ext>
            </a:extLst>
          </p:cNvPr>
          <p:cNvSpPr txBox="1"/>
          <p:nvPr/>
        </p:nvSpPr>
        <p:spPr>
          <a:xfrm>
            <a:off x="130628" y="3879983"/>
            <a:ext cx="11930742"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0" normalizeH="0" baseline="0" noProof="0" dirty="0">
                <a:ln>
                  <a:noFill/>
                </a:ln>
                <a:solidFill>
                  <a:srgbClr val="002060"/>
                </a:solidFill>
                <a:effectLst/>
                <a:uLnTx/>
                <a:uFillTx/>
                <a:latin typeface="Calibri" panose="020F0502020204030204"/>
                <a:ea typeface="+mn-ea"/>
                <a:cs typeface="+mn-cs"/>
              </a:rPr>
              <a:t>Murray Bookchin, uno dei padri dell’ecologia sociale, affermava: “l’ecologia o è sociale o non è neppure ecologia.</a:t>
            </a:r>
          </a:p>
        </p:txBody>
      </p:sp>
      <p:sp>
        <p:nvSpPr>
          <p:cNvPr id="7" name="CasellaDiTesto 6">
            <a:extLst>
              <a:ext uri="{FF2B5EF4-FFF2-40B4-BE49-F238E27FC236}">
                <a16:creationId xmlns:a16="http://schemas.microsoft.com/office/drawing/2014/main" id="{BDBD9731-0E7D-4C90-8551-BB9AB65E49C5}"/>
              </a:ext>
            </a:extLst>
          </p:cNvPr>
          <p:cNvSpPr txBox="1"/>
          <p:nvPr/>
        </p:nvSpPr>
        <p:spPr>
          <a:xfrm>
            <a:off x="10847540" y="5771311"/>
            <a:ext cx="889348" cy="584775"/>
          </a:xfrm>
          <a:prstGeom prst="rect">
            <a:avLst/>
          </a:prstGeom>
          <a:noFill/>
        </p:spPr>
        <p:txBody>
          <a:bodyPr wrap="square" rtlCol="0">
            <a:spAutoFit/>
          </a:bodyPr>
          <a:lstStyle/>
          <a:p>
            <a:pPr algn="ctr"/>
            <a:r>
              <a:rPr lang="it-IT" sz="3200" dirty="0"/>
              <a:t>7</a:t>
            </a:r>
          </a:p>
        </p:txBody>
      </p:sp>
    </p:spTree>
    <p:extLst>
      <p:ext uri="{BB962C8B-B14F-4D97-AF65-F5344CB8AC3E}">
        <p14:creationId xmlns:p14="http://schemas.microsoft.com/office/powerpoint/2010/main" val="53712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5C5C5D1D-7C58-4EE8-BC69-2463B316EAB7}"/>
              </a:ext>
            </a:extLst>
          </p:cNvPr>
          <p:cNvSpPr txBox="1"/>
          <p:nvPr/>
        </p:nvSpPr>
        <p:spPr>
          <a:xfrm>
            <a:off x="130629" y="154738"/>
            <a:ext cx="11930742" cy="6740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normalizeH="0" baseline="0" noProof="0" dirty="0">
                <a:ln>
                  <a:noFill/>
                </a:ln>
                <a:solidFill>
                  <a:srgbClr val="002060"/>
                </a:solidFill>
                <a:effectLst/>
                <a:uLnTx/>
                <a:uFillTx/>
                <a:latin typeface="Calibri" panose="020F0502020204030204"/>
                <a:ea typeface="+mn-ea"/>
                <a:cs typeface="+mn-cs"/>
              </a:rPr>
              <a:t>Non possiamo immaginare l’ambiente come fosse privo dell’uomo, l’approccio ecologico sociale lo vede con la famiglia al centro dell’interesse.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normalizeH="0" baseline="0" noProof="0" dirty="0">
                <a:ln>
                  <a:noFill/>
                </a:ln>
                <a:solidFill>
                  <a:srgbClr val="002060"/>
                </a:solidFill>
                <a:effectLst/>
                <a:uLnTx/>
                <a:uFillTx/>
                <a:latin typeface="Calibri" panose="020F0502020204030204"/>
                <a:ea typeface="+mn-ea"/>
                <a:cs typeface="+mn-cs"/>
              </a:rPr>
              <a:t>Gli squilibri tra i sistemi ecologico sociali producono vari disagi che possono essere trattati, solo considerando l’interdipendenza e la comunicazione dell’uomo con tutto il creato che lo circonda”</a:t>
            </a:r>
          </a:p>
        </p:txBody>
      </p:sp>
      <p:sp>
        <p:nvSpPr>
          <p:cNvPr id="3" name="CasellaDiTesto 2">
            <a:extLst>
              <a:ext uri="{FF2B5EF4-FFF2-40B4-BE49-F238E27FC236}">
                <a16:creationId xmlns:a16="http://schemas.microsoft.com/office/drawing/2014/main" id="{99867D93-B693-4489-BA44-F7FC1BD91E20}"/>
              </a:ext>
            </a:extLst>
          </p:cNvPr>
          <p:cNvSpPr txBox="1"/>
          <p:nvPr/>
        </p:nvSpPr>
        <p:spPr>
          <a:xfrm>
            <a:off x="10822488" y="5946675"/>
            <a:ext cx="889348" cy="584775"/>
          </a:xfrm>
          <a:prstGeom prst="rect">
            <a:avLst/>
          </a:prstGeom>
          <a:noFill/>
        </p:spPr>
        <p:txBody>
          <a:bodyPr wrap="square" rtlCol="0">
            <a:spAutoFit/>
          </a:bodyPr>
          <a:lstStyle/>
          <a:p>
            <a:pPr algn="ctr"/>
            <a:r>
              <a:rPr lang="it-IT" sz="3200" dirty="0"/>
              <a:t>8</a:t>
            </a:r>
          </a:p>
        </p:txBody>
      </p:sp>
    </p:spTree>
    <p:extLst>
      <p:ext uri="{BB962C8B-B14F-4D97-AF65-F5344CB8AC3E}">
        <p14:creationId xmlns:p14="http://schemas.microsoft.com/office/powerpoint/2010/main" val="112016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5CE2E45-8869-40E4-9CE1-D2B4A30B328A}"/>
              </a:ext>
            </a:extLst>
          </p:cNvPr>
          <p:cNvSpPr txBox="1"/>
          <p:nvPr/>
        </p:nvSpPr>
        <p:spPr>
          <a:xfrm>
            <a:off x="130629" y="235232"/>
            <a:ext cx="1178032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a:noFill/>
                </a:ln>
                <a:solidFill>
                  <a:srgbClr val="002060"/>
                </a:solidFill>
                <a:effectLst/>
                <a:uLnTx/>
                <a:uFillTx/>
                <a:latin typeface="Algerian" panose="04020705040A02060702" pitchFamily="82" charset="0"/>
                <a:ea typeface="+mn-ea"/>
                <a:cs typeface="+mn-cs"/>
              </a:rPr>
              <a:t>L’ecologia sociale come bene comune </a:t>
            </a:r>
          </a:p>
        </p:txBody>
      </p:sp>
      <p:sp>
        <p:nvSpPr>
          <p:cNvPr id="6" name="CasellaDiTesto 5">
            <a:extLst>
              <a:ext uri="{FF2B5EF4-FFF2-40B4-BE49-F238E27FC236}">
                <a16:creationId xmlns:a16="http://schemas.microsoft.com/office/drawing/2014/main" id="{74162436-8E83-4234-946B-5C290415E89A}"/>
              </a:ext>
            </a:extLst>
          </p:cNvPr>
          <p:cNvSpPr txBox="1"/>
          <p:nvPr/>
        </p:nvSpPr>
        <p:spPr>
          <a:xfrm>
            <a:off x="130629" y="1004673"/>
            <a:ext cx="11930742"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150" normalizeH="0" baseline="0" noProof="0" dirty="0">
                <a:ln>
                  <a:noFill/>
                </a:ln>
                <a:solidFill>
                  <a:srgbClr val="002060"/>
                </a:solidFill>
                <a:effectLst/>
                <a:uLnTx/>
                <a:uFillTx/>
                <a:latin typeface="Calibri" panose="020F0502020204030204"/>
                <a:ea typeface="+mn-ea"/>
                <a:cs typeface="+mn-cs"/>
              </a:rPr>
              <a:t>Il nostro sistema, stimolato dai veloci cambiamenti della cultura sociale e dai bisogni delle comunità, ha iniziato un processo evolutivo in questa direzione. </a:t>
            </a:r>
          </a:p>
          <a:p>
            <a:pPr lvl="0" algn="just">
              <a:defRPr/>
            </a:pPr>
            <a:r>
              <a:rPr kumimoji="0" lang="it-IT" sz="4000" b="1" i="0" u="none" strike="noStrike" kern="1200" cap="none" spc="-150" normalizeH="0" baseline="0" noProof="0" dirty="0">
                <a:ln>
                  <a:noFill/>
                </a:ln>
                <a:solidFill>
                  <a:srgbClr val="002060"/>
                </a:solidFill>
                <a:effectLst/>
                <a:uLnTx/>
                <a:uFillTx/>
                <a:latin typeface="Calibri" panose="020F0502020204030204"/>
                <a:ea typeface="+mn-ea"/>
                <a:cs typeface="+mn-cs"/>
              </a:rPr>
              <a:t>Lo stesso professor Hudolin nella sua visione profetica prevedeva questo: “i contenuti del sistema devono essere aperti e dinamici per quanto riguarda la ricerca, il lavoro pratico, la formazione e l’aggiornamento e seguire i risultati delle ricerche, le esperienze e le caratteristiche socio culturali e politiche della </a:t>
            </a:r>
            <a:r>
              <a:rPr lang="it-IT" sz="4000" b="1" spc="-150" dirty="0">
                <a:solidFill>
                  <a:srgbClr val="002060"/>
                </a:solidFill>
              </a:rPr>
              <a:t>comunità”. </a:t>
            </a:r>
            <a:endParaRPr kumimoji="0" lang="it-IT" sz="4000" b="1" i="0" u="none" strike="noStrike" kern="1200" cap="none" spc="-150" normalizeH="0" baseline="0" noProof="0" dirty="0">
              <a:ln>
                <a:noFill/>
              </a:ln>
              <a:solidFill>
                <a:srgbClr val="002060"/>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C12E5718-C3DB-4B76-90F9-A1D4A71E7FA2}"/>
              </a:ext>
            </a:extLst>
          </p:cNvPr>
          <p:cNvSpPr txBox="1"/>
          <p:nvPr/>
        </p:nvSpPr>
        <p:spPr>
          <a:xfrm>
            <a:off x="10822488" y="5919629"/>
            <a:ext cx="889348" cy="584775"/>
          </a:xfrm>
          <a:prstGeom prst="rect">
            <a:avLst/>
          </a:prstGeom>
          <a:noFill/>
        </p:spPr>
        <p:txBody>
          <a:bodyPr wrap="square" rtlCol="0">
            <a:spAutoFit/>
          </a:bodyPr>
          <a:lstStyle/>
          <a:p>
            <a:pPr algn="ctr"/>
            <a:r>
              <a:rPr lang="it-IT" sz="3200" dirty="0"/>
              <a:t>9</a:t>
            </a:r>
          </a:p>
        </p:txBody>
      </p:sp>
    </p:spTree>
    <p:extLst>
      <p:ext uri="{BB962C8B-B14F-4D97-AF65-F5344CB8AC3E}">
        <p14:creationId xmlns:p14="http://schemas.microsoft.com/office/powerpoint/2010/main" val="218054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7097E364-76BB-44EF-BF2C-66BE68F174CC}"/>
              </a:ext>
            </a:extLst>
          </p:cNvPr>
          <p:cNvSpPr txBox="1"/>
          <p:nvPr/>
        </p:nvSpPr>
        <p:spPr>
          <a:xfrm>
            <a:off x="130629" y="3794186"/>
            <a:ext cx="11930742"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150" normalizeH="0" baseline="0" noProof="0" dirty="0">
                <a:ln>
                  <a:noFill/>
                </a:ln>
                <a:solidFill>
                  <a:srgbClr val="002060"/>
                </a:solidFill>
                <a:effectLst/>
                <a:uLnTx/>
                <a:uFillTx/>
                <a:latin typeface="Calibri" panose="020F0502020204030204"/>
                <a:ea typeface="+mn-ea"/>
                <a:cs typeface="+mn-cs"/>
              </a:rPr>
              <a:t>Pensare in grande e agire i piccolo, significa che ognuno nel suo piccolo può incidere con azioni quotidiane  al cambiamento della cultura generale esistente, senza cercare il nemico da incolpare, ma lavorare per la pace. </a:t>
            </a:r>
          </a:p>
        </p:txBody>
      </p:sp>
      <p:pic>
        <p:nvPicPr>
          <p:cNvPr id="2" name="Immagine 1">
            <a:extLst>
              <a:ext uri="{FF2B5EF4-FFF2-40B4-BE49-F238E27FC236}">
                <a16:creationId xmlns:a16="http://schemas.microsoft.com/office/drawing/2014/main" id="{0E176360-96E6-464B-80B2-202C889149F2}"/>
              </a:ext>
            </a:extLst>
          </p:cNvPr>
          <p:cNvPicPr>
            <a:picLocks noChangeAspect="1"/>
          </p:cNvPicPr>
          <p:nvPr/>
        </p:nvPicPr>
        <p:blipFill rotWithShape="1">
          <a:blip r:embed="rId2"/>
          <a:srcRect t="38294"/>
          <a:stretch/>
        </p:blipFill>
        <p:spPr>
          <a:xfrm>
            <a:off x="130629" y="263047"/>
            <a:ext cx="11930742" cy="3531139"/>
          </a:xfrm>
          <a:prstGeom prst="rect">
            <a:avLst/>
          </a:prstGeom>
        </p:spPr>
      </p:pic>
    </p:spTree>
    <p:extLst>
      <p:ext uri="{BB962C8B-B14F-4D97-AF65-F5344CB8AC3E}">
        <p14:creationId xmlns:p14="http://schemas.microsoft.com/office/powerpoint/2010/main" val="10940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anim calcmode="lin" valueType="num">
                                      <p:cBhvr>
                                        <p:cTn id="8" dur="2500" fill="hold"/>
                                        <p:tgtEl>
                                          <p:spTgt spid="2"/>
                                        </p:tgtEl>
                                        <p:attrNameLst>
                                          <p:attrName>ppt_w</p:attrName>
                                        </p:attrNameLst>
                                      </p:cBhvr>
                                      <p:tavLst>
                                        <p:tav tm="0" fmla="#ppt_w*sin(2.5*pi*$)">
                                          <p:val>
                                            <p:fltVal val="0"/>
                                          </p:val>
                                        </p:tav>
                                        <p:tav tm="100000">
                                          <p:val>
                                            <p:fltVal val="1"/>
                                          </p:val>
                                        </p:tav>
                                      </p:tavLst>
                                    </p:anim>
                                    <p:anim calcmode="lin" valueType="num">
                                      <p:cBhvr>
                                        <p:cTn id="9" dur="25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500"/>
                            </p:stCondLst>
                            <p:childTnLst>
                              <p:par>
                                <p:cTn id="11" presetID="16" presetClass="entr" presetSubtype="21"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TotalTime>
  <Words>1108</Words>
  <Application>Microsoft Office PowerPoint</Application>
  <PresentationFormat>Widescreen</PresentationFormat>
  <Paragraphs>60</Paragraphs>
  <Slides>18</Slides>
  <Notes>0</Notes>
  <HiddenSlides>0</HiddenSlides>
  <MMClips>0</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18</vt:i4>
      </vt:variant>
    </vt:vector>
  </HeadingPairs>
  <TitlesOfParts>
    <vt:vector size="24" baseType="lpstr">
      <vt:lpstr>Algerian</vt:lpstr>
      <vt:lpstr>Arial</vt:lpstr>
      <vt:lpstr>Calibri</vt:lpstr>
      <vt:lpstr>Calibri Light</vt:lpstr>
      <vt:lpstr>Tema di Office</vt: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Azelio Gani</dc:creator>
  <cp:lastModifiedBy>Azelio Gani</cp:lastModifiedBy>
  <cp:revision>42</cp:revision>
  <cp:lastPrinted>2020-01-22T14:12:18Z</cp:lastPrinted>
  <dcterms:created xsi:type="dcterms:W3CDTF">2020-01-22T13:43:22Z</dcterms:created>
  <dcterms:modified xsi:type="dcterms:W3CDTF">2020-02-09T17:25:29Z</dcterms:modified>
</cp:coreProperties>
</file>