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95AE-95E1-4578-8041-2F43FA7EB55F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79E1-E5CB-437D-A96F-6138157B51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42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95AE-95E1-4578-8041-2F43FA7EB55F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79E1-E5CB-437D-A96F-6138157B51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1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4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7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6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77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2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9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0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9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Azelio</dc:creator>
  <cp:lastModifiedBy>Azelio</cp:lastModifiedBy>
  <cp:revision>1</cp:revision>
  <dcterms:created xsi:type="dcterms:W3CDTF">2017-06-16T13:07:01Z</dcterms:created>
  <dcterms:modified xsi:type="dcterms:W3CDTF">2017-06-16T13:07:01Z</dcterms:modified>
</cp:coreProperties>
</file>